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A850"/>
    <a:srgbClr val="002856"/>
    <a:srgbClr val="870F54"/>
    <a:srgbClr val="BCDCF2"/>
    <a:srgbClr val="97C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3CFF39-F6E7-47D4-A92B-52D402994167}" v="1" dt="2024-06-11T20:48:13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27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Lemmo Saini" userId="6a03ec24-9619-41c8-8e38-b8410d286849" providerId="ADAL" clId="{ABD19015-76FE-47BE-B959-CDB4DE0C83BE}"/>
    <pc:docChg chg="custSel modSld">
      <pc:chgData name="Nicole Lemmo Saini" userId="6a03ec24-9619-41c8-8e38-b8410d286849" providerId="ADAL" clId="{ABD19015-76FE-47BE-B959-CDB4DE0C83BE}" dt="2024-05-16T17:50:38.479" v="30" actId="20577"/>
      <pc:docMkLst>
        <pc:docMk/>
      </pc:docMkLst>
      <pc:sldChg chg="addSp delSp modSp mod">
        <pc:chgData name="Nicole Lemmo Saini" userId="6a03ec24-9619-41c8-8e38-b8410d286849" providerId="ADAL" clId="{ABD19015-76FE-47BE-B959-CDB4DE0C83BE}" dt="2024-05-16T17:50:38.479" v="30" actId="20577"/>
        <pc:sldMkLst>
          <pc:docMk/>
          <pc:sldMk cId="1603889643" sldId="256"/>
        </pc:sldMkLst>
        <pc:spChg chg="add mod">
          <ac:chgData name="Nicole Lemmo Saini" userId="6a03ec24-9619-41c8-8e38-b8410d286849" providerId="ADAL" clId="{ABD19015-76FE-47BE-B959-CDB4DE0C83BE}" dt="2024-05-16T17:49:06.312" v="13" actId="21"/>
          <ac:spMkLst>
            <pc:docMk/>
            <pc:sldMk cId="1603889643" sldId="256"/>
            <ac:spMk id="7" creationId="{8DEF75E7-C99A-46F0-6225-E49B20433E22}"/>
          </ac:spMkLst>
        </pc:spChg>
        <pc:spChg chg="mod">
          <ac:chgData name="Nicole Lemmo Saini" userId="6a03ec24-9619-41c8-8e38-b8410d286849" providerId="ADAL" clId="{ABD19015-76FE-47BE-B959-CDB4DE0C83BE}" dt="2024-05-16T17:48:03.031" v="3" actId="20577"/>
          <ac:spMkLst>
            <pc:docMk/>
            <pc:sldMk cId="1603889643" sldId="256"/>
            <ac:spMk id="11" creationId="{B33780F3-4618-38C4-5661-9EE3EAFEF140}"/>
          </ac:spMkLst>
        </pc:spChg>
        <pc:spChg chg="mod">
          <ac:chgData name="Nicole Lemmo Saini" userId="6a03ec24-9619-41c8-8e38-b8410d286849" providerId="ADAL" clId="{ABD19015-76FE-47BE-B959-CDB4DE0C83BE}" dt="2024-05-16T17:50:38.479" v="30" actId="20577"/>
          <ac:spMkLst>
            <pc:docMk/>
            <pc:sldMk cId="1603889643" sldId="256"/>
            <ac:spMk id="12" creationId="{61511A11-B327-F742-FDEA-E8E8BFE06182}"/>
          </ac:spMkLst>
        </pc:spChg>
        <pc:grpChg chg="del">
          <ac:chgData name="Nicole Lemmo Saini" userId="6a03ec24-9619-41c8-8e38-b8410d286849" providerId="ADAL" clId="{ABD19015-76FE-47BE-B959-CDB4DE0C83BE}" dt="2024-05-16T17:48:06.136" v="4" actId="478"/>
          <ac:grpSpMkLst>
            <pc:docMk/>
            <pc:sldMk cId="1603889643" sldId="256"/>
            <ac:grpSpMk id="6" creationId="{3AC195AE-5851-029A-D48C-844FF935A24E}"/>
          </ac:grpSpMkLst>
        </pc:grpChg>
        <pc:picChg chg="add mod">
          <ac:chgData name="Nicole Lemmo Saini" userId="6a03ec24-9619-41c8-8e38-b8410d286849" providerId="ADAL" clId="{ABD19015-76FE-47BE-B959-CDB4DE0C83BE}" dt="2024-05-16T17:48:24.890" v="11" actId="1076"/>
          <ac:picMkLst>
            <pc:docMk/>
            <pc:sldMk cId="1603889643" sldId="256"/>
            <ac:picMk id="4" creationId="{84A25121-48DA-2053-0B9F-A1F1C221C679}"/>
          </ac:picMkLst>
        </pc:picChg>
      </pc:sldChg>
    </pc:docChg>
  </pc:docChgLst>
  <pc:docChgLst>
    <pc:chgData name="Nicole Lemmo Saini" userId="6a03ec24-9619-41c8-8e38-b8410d286849" providerId="ADAL" clId="{153CFF39-F6E7-47D4-A92B-52D402994167}"/>
    <pc:docChg chg="modSld">
      <pc:chgData name="Nicole Lemmo Saini" userId="6a03ec24-9619-41c8-8e38-b8410d286849" providerId="ADAL" clId="{153CFF39-F6E7-47D4-A92B-52D402994167}" dt="2024-06-11T20:48:13.915" v="0" actId="14826"/>
      <pc:docMkLst>
        <pc:docMk/>
      </pc:docMkLst>
      <pc:sldChg chg="modSp">
        <pc:chgData name="Nicole Lemmo Saini" userId="6a03ec24-9619-41c8-8e38-b8410d286849" providerId="ADAL" clId="{153CFF39-F6E7-47D4-A92B-52D402994167}" dt="2024-06-11T20:48:13.915" v="0" actId="14826"/>
        <pc:sldMkLst>
          <pc:docMk/>
          <pc:sldMk cId="1603889643" sldId="256"/>
        </pc:sldMkLst>
        <pc:picChg chg="mod">
          <ac:chgData name="Nicole Lemmo Saini" userId="6a03ec24-9619-41c8-8e38-b8410d286849" providerId="ADAL" clId="{153CFF39-F6E7-47D4-A92B-52D402994167}" dt="2024-06-11T20:48:13.915" v="0" actId="14826"/>
          <ac:picMkLst>
            <pc:docMk/>
            <pc:sldMk cId="1603889643" sldId="256"/>
            <ac:picMk id="4" creationId="{84A25121-48DA-2053-0B9F-A1F1C221C67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3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0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9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8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8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7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0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1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9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9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3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4BFF9-134C-4DA0-AA0A-F6EF52B9713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2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319A84-91FF-390A-DC9A-2F6EA0B63A0D}"/>
              </a:ext>
            </a:extLst>
          </p:cNvPr>
          <p:cNvSpPr/>
          <p:nvPr/>
        </p:nvSpPr>
        <p:spPr>
          <a:xfrm>
            <a:off x="150495" y="3852045"/>
            <a:ext cx="2875281" cy="2394527"/>
          </a:xfrm>
          <a:prstGeom prst="roundRect">
            <a:avLst>
              <a:gd name="adj" fmla="val 2693"/>
            </a:avLst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182880" bIns="118872" rtlCol="0" anchor="t"/>
          <a:lstStyle/>
          <a:p>
            <a:endParaRPr lang="en-US" b="1" dirty="0">
              <a:solidFill>
                <a:srgbClr val="002856"/>
              </a:solidFill>
            </a:endParaRPr>
          </a:p>
        </p:txBody>
      </p:sp>
      <p:pic>
        <p:nvPicPr>
          <p:cNvPr id="10" name="Picture 9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2EC0A0E7-9474-1E83-4CA1-34D535036D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 r="1023" b="12813"/>
          <a:stretch/>
        </p:blipFill>
        <p:spPr>
          <a:xfrm>
            <a:off x="152400" y="149629"/>
            <a:ext cx="7465695" cy="3532909"/>
          </a:xfrm>
          <a:prstGeom prst="roundRect">
            <a:avLst>
              <a:gd name="adj" fmla="val 1734"/>
            </a:avLst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3780F3-4618-38C4-5661-9EE3EAFEF140}"/>
              </a:ext>
            </a:extLst>
          </p:cNvPr>
          <p:cNvSpPr txBox="1"/>
          <p:nvPr/>
        </p:nvSpPr>
        <p:spPr>
          <a:xfrm>
            <a:off x="2756" y="4259043"/>
            <a:ext cx="3170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28 </a:t>
            </a:r>
            <a:r>
              <a:rPr lang="en-US" sz="2800" b="1" dirty="0" err="1">
                <a:solidFill>
                  <a:schemeClr val="bg1"/>
                </a:solidFill>
              </a:rPr>
              <a:t>septiembre</a:t>
            </a:r>
            <a:r>
              <a:rPr lang="en-US" sz="2800" b="1" dirty="0">
                <a:solidFill>
                  <a:schemeClr val="bg1"/>
                </a:solidFill>
              </a:rPr>
              <a:t> 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511A11-B327-F742-FDEA-E8E8BFE06182}"/>
              </a:ext>
            </a:extLst>
          </p:cNvPr>
          <p:cNvSpPr txBox="1"/>
          <p:nvPr/>
        </p:nvSpPr>
        <p:spPr>
          <a:xfrm>
            <a:off x="237488" y="4793138"/>
            <a:ext cx="2701291" cy="165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s-ES" altLang="en-US" sz="4000" b="1" i="0" u="none" strike="noStrike" normalizeH="0" baseline="0" dirty="0">
                <a:ln w="22225">
                  <a:solidFill>
                    <a:srgbClr val="71A850"/>
                  </a:solidFill>
                  <a:prstDash val="solid"/>
                </a:ln>
                <a:solidFill>
                  <a:srgbClr val="71A850"/>
                </a:solidFill>
                <a:latin typeface="inherit"/>
              </a:rPr>
              <a:t>Juntos por el Mañana</a:t>
            </a:r>
            <a:r>
              <a:rPr kumimoji="0" lang="es-ES" altLang="en-US" sz="4000" b="1" i="0" u="none" strike="noStrike" normalizeH="0" baseline="0" dirty="0">
                <a:ln w="22225">
                  <a:solidFill>
                    <a:srgbClr val="71A850"/>
                  </a:solidFill>
                  <a:prstDash val="solid"/>
                </a:ln>
                <a:solidFill>
                  <a:srgbClr val="71A850"/>
                </a:solidFill>
              </a:rPr>
              <a:t> </a:t>
            </a:r>
            <a:endParaRPr kumimoji="0" lang="es-ES" altLang="en-US" sz="4000" b="1" i="0" u="none" strike="noStrike" normalizeH="0" baseline="0" dirty="0">
              <a:ln w="22225">
                <a:solidFill>
                  <a:srgbClr val="71A850"/>
                </a:solidFill>
                <a:prstDash val="solid"/>
              </a:ln>
              <a:solidFill>
                <a:srgbClr val="71A850"/>
              </a:solidFill>
              <a:latin typeface="Arial" panose="020B0604020202020204" pitchFamily="34" charset="0"/>
            </a:endParaRPr>
          </a:p>
          <a:p>
            <a:pPr algn="ctr">
              <a:lnSpc>
                <a:spcPts val="2600"/>
              </a:lnSpc>
            </a:pPr>
            <a:endParaRPr lang="en-US" sz="2400" b="1" dirty="0">
              <a:solidFill>
                <a:srgbClr val="71A85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BAC3DA-4D0D-B371-29B6-03BD7F89E8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3"/>
          <a:stretch/>
        </p:blipFill>
        <p:spPr>
          <a:xfrm>
            <a:off x="152399" y="6394335"/>
            <a:ext cx="2875281" cy="2394527"/>
          </a:xfrm>
          <a:prstGeom prst="roundRect">
            <a:avLst>
              <a:gd name="adj" fmla="val 2184"/>
            </a:avLst>
          </a:prstGeom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362FCB-B7D2-3C71-98BC-2A7EFA46CC30}"/>
              </a:ext>
            </a:extLst>
          </p:cNvPr>
          <p:cNvSpPr/>
          <p:nvPr/>
        </p:nvSpPr>
        <p:spPr>
          <a:xfrm>
            <a:off x="3180080" y="6394335"/>
            <a:ext cx="4436110" cy="2394527"/>
          </a:xfrm>
          <a:prstGeom prst="roundRect">
            <a:avLst>
              <a:gd name="adj" fmla="val 2693"/>
            </a:avLst>
          </a:prstGeom>
          <a:solidFill>
            <a:srgbClr val="BCD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182880" bIns="118872" rtlCol="0" anchor="t"/>
          <a:lstStyle/>
          <a:p>
            <a:r>
              <a:rPr lang="es-ES" b="1" dirty="0">
                <a:solidFill>
                  <a:srgbClr val="002856"/>
                </a:solidFill>
              </a:rPr>
              <a:t>Información Sobre el Evento Local</a:t>
            </a:r>
            <a:endParaRPr lang="en-US" b="1" dirty="0">
              <a:solidFill>
                <a:srgbClr val="002856"/>
              </a:solidFill>
            </a:endParaRPr>
          </a:p>
          <a:p>
            <a:endParaRPr lang="en-US" b="1" dirty="0">
              <a:solidFill>
                <a:srgbClr val="002856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6EB5B1-1A61-6C30-CA31-49293375A4A0}"/>
              </a:ext>
            </a:extLst>
          </p:cNvPr>
          <p:cNvSpPr/>
          <p:nvPr/>
        </p:nvSpPr>
        <p:spPr>
          <a:xfrm>
            <a:off x="150495" y="8947497"/>
            <a:ext cx="7465695" cy="940723"/>
          </a:xfrm>
          <a:prstGeom prst="roundRect">
            <a:avLst>
              <a:gd name="adj" fmla="val 7487"/>
            </a:avLst>
          </a:prstGeom>
          <a:solidFill>
            <a:srgbClr val="870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16365F0-B094-A544-1043-945504B2FDA9}"/>
              </a:ext>
            </a:extLst>
          </p:cNvPr>
          <p:cNvGrpSpPr/>
          <p:nvPr/>
        </p:nvGrpSpPr>
        <p:grpSpPr>
          <a:xfrm>
            <a:off x="5961119" y="9230360"/>
            <a:ext cx="1361369" cy="385697"/>
            <a:chOff x="4447279" y="9204908"/>
            <a:chExt cx="1083629" cy="307009"/>
          </a:xfrm>
        </p:grpSpPr>
        <p:pic>
          <p:nvPicPr>
            <p:cNvPr id="25" name="Picture 2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3D8728C-DC49-9C2E-DE38-40E1872D1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7279" y="9207116"/>
              <a:ext cx="304801" cy="304801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8E219530-03E8-69DF-CDFB-0B19449E5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107" y="9204908"/>
              <a:ext cx="304801" cy="304801"/>
            </a:xfrm>
            <a:prstGeom prst="rect">
              <a:avLst/>
            </a:prstGeom>
          </p:spPr>
        </p:pic>
        <p:pic>
          <p:nvPicPr>
            <p:cNvPr id="29" name="Picture 2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55828DC-1B29-A266-73AF-9E06DC759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334" y="9204908"/>
              <a:ext cx="304801" cy="304801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6C40001-EA75-48CF-A91C-6982F86E9B5A}"/>
              </a:ext>
            </a:extLst>
          </p:cNvPr>
          <p:cNvSpPr txBox="1"/>
          <p:nvPr/>
        </p:nvSpPr>
        <p:spPr>
          <a:xfrm>
            <a:off x="4218710" y="9255759"/>
            <a:ext cx="1759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Encuéntrenos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0372F866-FA9A-EF19-DA55-4F6EFDB0CA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51" y="9150927"/>
            <a:ext cx="3193345" cy="5314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A25121-48DA-2053-0B9F-A1F1C221C6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3512" y="3893070"/>
            <a:ext cx="4511192" cy="236837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8DEF75E7-C99A-46F0-6225-E49B20433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330"/>
            <a:ext cx="65" cy="2385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889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6e8ec2-5462-494e-8218-bc549b6fa7ca">
      <Terms xmlns="http://schemas.microsoft.com/office/infopath/2007/PartnerControls"/>
    </lcf76f155ced4ddcb4097134ff3c332f>
    <TaxCatchAll xmlns="06f73a26-99ac-4f21-82c1-84b18b6a34bc" xsi:nil="true"/>
    <Thumbnail xmlns="f56e8ec2-5462-494e-8218-bc549b6fa7c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90E69A7E5514698B82E85C715DE80" ma:contentTypeVersion="19" ma:contentTypeDescription="Create a new document." ma:contentTypeScope="" ma:versionID="2f88285b374961e95a106862aee6ee4b">
  <xsd:schema xmlns:xsd="http://www.w3.org/2001/XMLSchema" xmlns:xs="http://www.w3.org/2001/XMLSchema" xmlns:p="http://schemas.microsoft.com/office/2006/metadata/properties" xmlns:ns2="f56e8ec2-5462-494e-8218-bc549b6fa7ca" xmlns:ns3="06f73a26-99ac-4f21-82c1-84b18b6a34bc" targetNamespace="http://schemas.microsoft.com/office/2006/metadata/properties" ma:root="true" ma:fieldsID="b1ad0532a580a99da2925b8e24ed9aaa" ns2:_="" ns3:_="">
    <xsd:import namespace="f56e8ec2-5462-494e-8218-bc549b6fa7ca"/>
    <xsd:import namespace="06f73a26-99ac-4f21-82c1-84b18b6a34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Thumbnai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e8ec2-5462-494e-8218-bc549b6fa7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7898046-8694-4dfb-8a91-4843ba3e45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humbnail" ma:index="24" nillable="true" ma:displayName="Thumbnail" ma:format="Thumbnail" ma:internalName="Thumbnail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73a26-99ac-4f21-82c1-84b18b6a34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86c74d8-2952-43fe-9cf3-9644f8bcd091}" ma:internalName="TaxCatchAll" ma:showField="CatchAllData" ma:web="06f73a26-99ac-4f21-82c1-84b18b6a34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5F4993-9645-4C44-A9DD-7C60AF36E6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7845CB-B0B2-4716-96A1-E5F7FEEEBE1D}">
  <ds:schemaRefs>
    <ds:schemaRef ds:uri="http://schemas.microsoft.com/office/2006/metadata/properties"/>
    <ds:schemaRef ds:uri="http://schemas.microsoft.com/office/infopath/2007/PartnerControls"/>
    <ds:schemaRef ds:uri="f56e8ec2-5462-494e-8218-bc549b6fa7ca"/>
    <ds:schemaRef ds:uri="06f73a26-99ac-4f21-82c1-84b18b6a34bc"/>
  </ds:schemaRefs>
</ds:datastoreItem>
</file>

<file path=customXml/itemProps3.xml><?xml version="1.0" encoding="utf-8"?>
<ds:datastoreItem xmlns:ds="http://schemas.openxmlformats.org/officeDocument/2006/customXml" ds:itemID="{07CA1640-DD4A-498B-B041-F3E2A7A1EB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6e8ec2-5462-494e-8218-bc549b6fa7ca"/>
    <ds:schemaRef ds:uri="06f73a26-99ac-4f21-82c1-84b18b6a34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14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inherit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Wilson</dc:creator>
  <cp:lastModifiedBy>Nicole Lemmo Saini</cp:lastModifiedBy>
  <cp:revision>8</cp:revision>
  <dcterms:created xsi:type="dcterms:W3CDTF">2022-05-26T15:54:55Z</dcterms:created>
  <dcterms:modified xsi:type="dcterms:W3CDTF">2024-06-11T20:48:22Z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0x0101001C990E69A7E5514698B82E85C715DE80</vt:lpwstr>
  </property>
  <property fmtid="{D5CDD505-2E9C-101B-9397-08002B2CF9AE}" pid="3" name="MediaServiceImageTags">
    <vt:lpwstr/>
  </property>
</Properties>
</file>