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11_855099A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70" r:id="rId7"/>
    <p:sldId id="281" r:id="rId8"/>
    <p:sldId id="266" r:id="rId9"/>
    <p:sldId id="278" r:id="rId10"/>
    <p:sldId id="279" r:id="rId11"/>
    <p:sldId id="280" r:id="rId12"/>
    <p:sldId id="273"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11256B-422C-0F17-9110-2FA1A5EF96AD}" name="Nicole Lemmo Saini" initials="NLS" userId="S::NLemmoSaini@neefusa.org::6a03ec24-9619-41c8-8e38-b8410d28684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A6F3E"/>
    <a:srgbClr val="2F7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B8CE7-031D-43ED-832C-2D4222B9D8B7}" v="5" dt="2022-08-10T20:51:08.272"/>
    <p1510:client id="{B337FAC3-1AE2-4FC9-271D-5BFA216E8B8E}" v="22" dt="2022-08-10T20:55:48.095"/>
    <p1510:client id="{B9B8112B-EE91-4DC7-827A-E5DF95ABB88A}" v="200" dt="2022-08-10T21:43:30.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82"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illig" userId="S::mwillig@neefusa.org::c780a6ed-d7b9-474c-9cc3-5637695fd082" providerId="AD" clId="Web-{B337FAC3-1AE2-4FC9-271D-5BFA216E8B8E}"/>
    <pc:docChg chg="modSld">
      <pc:chgData name="Megan Willig" userId="S::mwillig@neefusa.org::c780a6ed-d7b9-474c-9cc3-5637695fd082" providerId="AD" clId="Web-{B337FAC3-1AE2-4FC9-271D-5BFA216E8B8E}" dt="2022-08-10T20:55:46.220" v="21" actId="20577"/>
      <pc:docMkLst>
        <pc:docMk/>
      </pc:docMkLst>
      <pc:sldChg chg="addSp modSp">
        <pc:chgData name="Megan Willig" userId="S::mwillig@neefusa.org::c780a6ed-d7b9-474c-9cc3-5637695fd082" providerId="AD" clId="Web-{B337FAC3-1AE2-4FC9-271D-5BFA216E8B8E}" dt="2022-08-10T20:55:46.220" v="21" actId="20577"/>
        <pc:sldMkLst>
          <pc:docMk/>
          <pc:sldMk cId="2236651937" sldId="273"/>
        </pc:sldMkLst>
        <pc:spChg chg="add mod">
          <ac:chgData name="Megan Willig" userId="S::mwillig@neefusa.org::c780a6ed-d7b9-474c-9cc3-5637695fd082" providerId="AD" clId="Web-{B337FAC3-1AE2-4FC9-271D-5BFA216E8B8E}" dt="2022-08-10T20:55:46.220" v="21" actId="20577"/>
          <ac:spMkLst>
            <pc:docMk/>
            <pc:sldMk cId="2236651937" sldId="273"/>
            <ac:spMk id="5" creationId="{B05CFF4A-E4A8-D4D6-1FFE-401A1302DE37}"/>
          </ac:spMkLst>
        </pc:spChg>
      </pc:sldChg>
    </pc:docChg>
  </pc:docChgLst>
  <pc:docChgLst>
    <pc:chgData name="Nicole Lemmo Saini" userId="6a03ec24-9619-41c8-8e38-b8410d286849" providerId="ADAL" clId="{75CB8CE7-031D-43ED-832C-2D4222B9D8B7}"/>
    <pc:docChg chg="custSel addSld delSld modSld">
      <pc:chgData name="Nicole Lemmo Saini" userId="6a03ec24-9619-41c8-8e38-b8410d286849" providerId="ADAL" clId="{75CB8CE7-031D-43ED-832C-2D4222B9D8B7}" dt="2022-08-10T20:51:18.366" v="42" actId="47"/>
      <pc:docMkLst>
        <pc:docMk/>
      </pc:docMkLst>
      <pc:sldChg chg="modSp">
        <pc:chgData name="Nicole Lemmo Saini" userId="6a03ec24-9619-41c8-8e38-b8410d286849" providerId="ADAL" clId="{75CB8CE7-031D-43ED-832C-2D4222B9D8B7}" dt="2022-08-10T20:47:46.603" v="1"/>
        <pc:sldMkLst>
          <pc:docMk/>
          <pc:sldMk cId="306541800" sldId="256"/>
        </pc:sldMkLst>
        <pc:spChg chg="mod">
          <ac:chgData name="Nicole Lemmo Saini" userId="6a03ec24-9619-41c8-8e38-b8410d286849" providerId="ADAL" clId="{75CB8CE7-031D-43ED-832C-2D4222B9D8B7}" dt="2022-08-10T20:47:46.603" v="1"/>
          <ac:spMkLst>
            <pc:docMk/>
            <pc:sldMk cId="306541800" sldId="256"/>
            <ac:spMk id="3" creationId="{6FD68D68-B1B1-0B7B-1BA9-89268D2C4D48}"/>
          </ac:spMkLst>
        </pc:spChg>
      </pc:sldChg>
      <pc:sldChg chg="modSp">
        <pc:chgData name="Nicole Lemmo Saini" userId="6a03ec24-9619-41c8-8e38-b8410d286849" providerId="ADAL" clId="{75CB8CE7-031D-43ED-832C-2D4222B9D8B7}" dt="2022-08-10T20:47:46.603" v="1"/>
        <pc:sldMkLst>
          <pc:docMk/>
          <pc:sldMk cId="2344219599" sldId="257"/>
        </pc:sldMkLst>
        <pc:spChg chg="mod">
          <ac:chgData name="Nicole Lemmo Saini" userId="6a03ec24-9619-41c8-8e38-b8410d286849" providerId="ADAL" clId="{75CB8CE7-031D-43ED-832C-2D4222B9D8B7}" dt="2022-08-10T20:47:46.603" v="1"/>
          <ac:spMkLst>
            <pc:docMk/>
            <pc:sldMk cId="2344219599" sldId="257"/>
            <ac:spMk id="2" creationId="{5E17C759-D2FE-8A9B-1341-891DF5112D9B}"/>
          </ac:spMkLst>
        </pc:spChg>
        <pc:spChg chg="mod">
          <ac:chgData name="Nicole Lemmo Saini" userId="6a03ec24-9619-41c8-8e38-b8410d286849" providerId="ADAL" clId="{75CB8CE7-031D-43ED-832C-2D4222B9D8B7}" dt="2022-08-10T20:47:46.603" v="1"/>
          <ac:spMkLst>
            <pc:docMk/>
            <pc:sldMk cId="2344219599" sldId="257"/>
            <ac:spMk id="3" creationId="{05D7912C-CF36-741E-3B0D-CFB1134D0FF3}"/>
          </ac:spMkLst>
        </pc:spChg>
      </pc:sldChg>
      <pc:sldChg chg="modSp mod">
        <pc:chgData name="Nicole Lemmo Saini" userId="6a03ec24-9619-41c8-8e38-b8410d286849" providerId="ADAL" clId="{75CB8CE7-031D-43ED-832C-2D4222B9D8B7}" dt="2022-08-10T20:48:40.546" v="13" actId="14100"/>
        <pc:sldMkLst>
          <pc:docMk/>
          <pc:sldMk cId="3622430913" sldId="266"/>
        </pc:sldMkLst>
        <pc:spChg chg="mod">
          <ac:chgData name="Nicole Lemmo Saini" userId="6a03ec24-9619-41c8-8e38-b8410d286849" providerId="ADAL" clId="{75CB8CE7-031D-43ED-832C-2D4222B9D8B7}" dt="2022-08-10T20:47:46.603" v="1"/>
          <ac:spMkLst>
            <pc:docMk/>
            <pc:sldMk cId="3622430913" sldId="266"/>
            <ac:spMk id="2" creationId="{1FC57493-5C1A-95C3-70ED-BC753EE0BA46}"/>
          </ac:spMkLst>
        </pc:spChg>
        <pc:spChg chg="mod">
          <ac:chgData name="Nicole Lemmo Saini" userId="6a03ec24-9619-41c8-8e38-b8410d286849" providerId="ADAL" clId="{75CB8CE7-031D-43ED-832C-2D4222B9D8B7}" dt="2022-08-10T20:48:40.546" v="13" actId="14100"/>
          <ac:spMkLst>
            <pc:docMk/>
            <pc:sldMk cId="3622430913" sldId="266"/>
            <ac:spMk id="3" creationId="{5B095056-D876-5E6E-5E57-729CA609F104}"/>
          </ac:spMkLst>
        </pc:spChg>
      </pc:sldChg>
      <pc:sldChg chg="delSp modSp del mod delDesignElem">
        <pc:chgData name="Nicole Lemmo Saini" userId="6a03ec24-9619-41c8-8e38-b8410d286849" providerId="ADAL" clId="{75CB8CE7-031D-43ED-832C-2D4222B9D8B7}" dt="2022-08-10T20:51:18.366" v="42" actId="47"/>
        <pc:sldMkLst>
          <pc:docMk/>
          <pc:sldMk cId="3291254304" sldId="268"/>
        </pc:sldMkLst>
        <pc:spChg chg="mod">
          <ac:chgData name="Nicole Lemmo Saini" userId="6a03ec24-9619-41c8-8e38-b8410d286849" providerId="ADAL" clId="{75CB8CE7-031D-43ED-832C-2D4222B9D8B7}" dt="2022-08-10T20:50:39.973" v="34" actId="21"/>
          <ac:spMkLst>
            <pc:docMk/>
            <pc:sldMk cId="3291254304" sldId="268"/>
            <ac:spMk id="2" creationId="{7A65896B-888E-ABE3-0590-E74AEF61EA5F}"/>
          </ac:spMkLst>
        </pc:spChg>
        <pc:spChg chg="mod">
          <ac:chgData name="Nicole Lemmo Saini" userId="6a03ec24-9619-41c8-8e38-b8410d286849" providerId="ADAL" clId="{75CB8CE7-031D-43ED-832C-2D4222B9D8B7}" dt="2022-08-10T20:50:53.002" v="37" actId="21"/>
          <ac:spMkLst>
            <pc:docMk/>
            <pc:sldMk cId="3291254304" sldId="268"/>
            <ac:spMk id="3" creationId="{99C12BA3-F630-9C78-35E7-F25E13E86FA7}"/>
          </ac:spMkLst>
        </pc:spChg>
        <pc:spChg chg="del">
          <ac:chgData name="Nicole Lemmo Saini" userId="6a03ec24-9619-41c8-8e38-b8410d286849" providerId="ADAL" clId="{75CB8CE7-031D-43ED-832C-2D4222B9D8B7}" dt="2022-08-10T20:51:05.738" v="40" actId="21"/>
          <ac:spMkLst>
            <pc:docMk/>
            <pc:sldMk cId="3291254304" sldId="268"/>
            <ac:spMk id="4" creationId="{66FDBA4F-6D65-99F7-3201-88A28DCFC0E8}"/>
          </ac:spMkLst>
        </pc:spChg>
        <pc:spChg chg="del">
          <ac:chgData name="Nicole Lemmo Saini" userId="6a03ec24-9619-41c8-8e38-b8410d286849" providerId="ADAL" clId="{75CB8CE7-031D-43ED-832C-2D4222B9D8B7}" dt="2022-08-10T20:47:46.603" v="1"/>
          <ac:spMkLst>
            <pc:docMk/>
            <pc:sldMk cId="3291254304" sldId="268"/>
            <ac:spMk id="9" creationId="{4038CB10-1F5C-4D54-9DF7-12586DE5B007}"/>
          </ac:spMkLst>
        </pc:spChg>
        <pc:spChg chg="del">
          <ac:chgData name="Nicole Lemmo Saini" userId="6a03ec24-9619-41c8-8e38-b8410d286849" providerId="ADAL" clId="{75CB8CE7-031D-43ED-832C-2D4222B9D8B7}" dt="2022-08-10T20:47:46.603" v="1"/>
          <ac:spMkLst>
            <pc:docMk/>
            <pc:sldMk cId="3291254304" sldId="268"/>
            <ac:spMk id="11" creationId="{36D30126-6314-4A93-B27E-5C66CF781924}"/>
          </ac:spMkLst>
        </pc:spChg>
        <pc:spChg chg="del">
          <ac:chgData name="Nicole Lemmo Saini" userId="6a03ec24-9619-41c8-8e38-b8410d286849" providerId="ADAL" clId="{75CB8CE7-031D-43ED-832C-2D4222B9D8B7}" dt="2022-08-10T20:47:46.603" v="1"/>
          <ac:spMkLst>
            <pc:docMk/>
            <pc:sldMk cId="3291254304" sldId="268"/>
            <ac:spMk id="13" creationId="{73ED6512-6858-4552-B699-9A97FE9A4EA2}"/>
          </ac:spMkLst>
        </pc:spChg>
      </pc:sldChg>
      <pc:sldChg chg="modSp mod">
        <pc:chgData name="Nicole Lemmo Saini" userId="6a03ec24-9619-41c8-8e38-b8410d286849" providerId="ADAL" clId="{75CB8CE7-031D-43ED-832C-2D4222B9D8B7}" dt="2022-08-10T20:47:54.759" v="3" actId="1036"/>
        <pc:sldMkLst>
          <pc:docMk/>
          <pc:sldMk cId="4200358982" sldId="270"/>
        </pc:sldMkLst>
        <pc:spChg chg="mod">
          <ac:chgData name="Nicole Lemmo Saini" userId="6a03ec24-9619-41c8-8e38-b8410d286849" providerId="ADAL" clId="{75CB8CE7-031D-43ED-832C-2D4222B9D8B7}" dt="2022-08-10T20:47:46.603" v="1"/>
          <ac:spMkLst>
            <pc:docMk/>
            <pc:sldMk cId="4200358982" sldId="270"/>
            <ac:spMk id="2" creationId="{C73C711E-17E8-1FE4-3CB3-26476050DEB6}"/>
          </ac:spMkLst>
        </pc:spChg>
        <pc:spChg chg="mod">
          <ac:chgData name="Nicole Lemmo Saini" userId="6a03ec24-9619-41c8-8e38-b8410d286849" providerId="ADAL" clId="{75CB8CE7-031D-43ED-832C-2D4222B9D8B7}" dt="2022-08-10T20:47:54.759" v="3" actId="1036"/>
          <ac:spMkLst>
            <pc:docMk/>
            <pc:sldMk cId="4200358982" sldId="270"/>
            <ac:spMk id="3" creationId="{2098F2BB-E943-557A-A0DC-EC9E8EC9A0BD}"/>
          </ac:spMkLst>
        </pc:spChg>
      </pc:sldChg>
      <pc:sldChg chg="modSp mod addCm">
        <pc:chgData name="Nicole Lemmo Saini" userId="6a03ec24-9619-41c8-8e38-b8410d286849" providerId="ADAL" clId="{75CB8CE7-031D-43ED-832C-2D4222B9D8B7}" dt="2022-08-10T20:50:22.101" v="32"/>
        <pc:sldMkLst>
          <pc:docMk/>
          <pc:sldMk cId="2236651937" sldId="273"/>
        </pc:sldMkLst>
        <pc:spChg chg="mod">
          <ac:chgData name="Nicole Lemmo Saini" userId="6a03ec24-9619-41c8-8e38-b8410d286849" providerId="ADAL" clId="{75CB8CE7-031D-43ED-832C-2D4222B9D8B7}" dt="2022-08-10T20:50:03.829" v="30" actId="1076"/>
          <ac:spMkLst>
            <pc:docMk/>
            <pc:sldMk cId="2236651937" sldId="273"/>
            <ac:spMk id="2" creationId="{4B7B2E81-316F-E6DD-4B47-430EE29155DE}"/>
          </ac:spMkLst>
        </pc:spChg>
        <pc:picChg chg="mod">
          <ac:chgData name="Nicole Lemmo Saini" userId="6a03ec24-9619-41c8-8e38-b8410d286849" providerId="ADAL" clId="{75CB8CE7-031D-43ED-832C-2D4222B9D8B7}" dt="2022-08-10T20:50:06.156" v="31" actId="1076"/>
          <ac:picMkLst>
            <pc:docMk/>
            <pc:sldMk cId="2236651937" sldId="273"/>
            <ac:picMk id="4" creationId="{0CD79BC4-14E1-C49E-00DA-1D1E567EA3AE}"/>
          </ac:picMkLst>
        </pc:picChg>
      </pc:sldChg>
      <pc:sldChg chg="modSp mod">
        <pc:chgData name="Nicole Lemmo Saini" userId="6a03ec24-9619-41c8-8e38-b8410d286849" providerId="ADAL" clId="{75CB8CE7-031D-43ED-832C-2D4222B9D8B7}" dt="2022-08-10T20:48:53.364" v="17" actId="14100"/>
        <pc:sldMkLst>
          <pc:docMk/>
          <pc:sldMk cId="3806490006" sldId="278"/>
        </pc:sldMkLst>
        <pc:spChg chg="mod">
          <ac:chgData name="Nicole Lemmo Saini" userId="6a03ec24-9619-41c8-8e38-b8410d286849" providerId="ADAL" clId="{75CB8CE7-031D-43ED-832C-2D4222B9D8B7}" dt="2022-08-10T20:47:46.603" v="1"/>
          <ac:spMkLst>
            <pc:docMk/>
            <pc:sldMk cId="3806490006" sldId="278"/>
            <ac:spMk id="2" creationId="{1FC57493-5C1A-95C3-70ED-BC753EE0BA46}"/>
          </ac:spMkLst>
        </pc:spChg>
        <pc:spChg chg="mod">
          <ac:chgData name="Nicole Lemmo Saini" userId="6a03ec24-9619-41c8-8e38-b8410d286849" providerId="ADAL" clId="{75CB8CE7-031D-43ED-832C-2D4222B9D8B7}" dt="2022-08-10T20:48:53.364" v="17" actId="14100"/>
          <ac:spMkLst>
            <pc:docMk/>
            <pc:sldMk cId="3806490006" sldId="278"/>
            <ac:spMk id="3" creationId="{5B095056-D876-5E6E-5E57-729CA609F104}"/>
          </ac:spMkLst>
        </pc:spChg>
        <pc:picChg chg="mod">
          <ac:chgData name="Nicole Lemmo Saini" userId="6a03ec24-9619-41c8-8e38-b8410d286849" providerId="ADAL" clId="{75CB8CE7-031D-43ED-832C-2D4222B9D8B7}" dt="2022-08-10T20:48:47.125" v="15" actId="1076"/>
          <ac:picMkLst>
            <pc:docMk/>
            <pc:sldMk cId="3806490006" sldId="278"/>
            <ac:picMk id="4" creationId="{BBE88689-6D8D-433D-44D1-2BBD01C9DB26}"/>
          </ac:picMkLst>
        </pc:picChg>
      </pc:sldChg>
      <pc:sldChg chg="modSp mod">
        <pc:chgData name="Nicole Lemmo Saini" userId="6a03ec24-9619-41c8-8e38-b8410d286849" providerId="ADAL" clId="{75CB8CE7-031D-43ED-832C-2D4222B9D8B7}" dt="2022-08-10T20:49:11.261" v="21" actId="1036"/>
        <pc:sldMkLst>
          <pc:docMk/>
          <pc:sldMk cId="673719632" sldId="279"/>
        </pc:sldMkLst>
        <pc:spChg chg="mod">
          <ac:chgData name="Nicole Lemmo Saini" userId="6a03ec24-9619-41c8-8e38-b8410d286849" providerId="ADAL" clId="{75CB8CE7-031D-43ED-832C-2D4222B9D8B7}" dt="2022-08-10T20:47:46.603" v="1"/>
          <ac:spMkLst>
            <pc:docMk/>
            <pc:sldMk cId="673719632" sldId="279"/>
            <ac:spMk id="2" creationId="{1FC57493-5C1A-95C3-70ED-BC753EE0BA46}"/>
          </ac:spMkLst>
        </pc:spChg>
        <pc:spChg chg="mod">
          <ac:chgData name="Nicole Lemmo Saini" userId="6a03ec24-9619-41c8-8e38-b8410d286849" providerId="ADAL" clId="{75CB8CE7-031D-43ED-832C-2D4222B9D8B7}" dt="2022-08-10T20:49:11.261" v="21" actId="1036"/>
          <ac:spMkLst>
            <pc:docMk/>
            <pc:sldMk cId="673719632" sldId="279"/>
            <ac:spMk id="3" creationId="{5B095056-D876-5E6E-5E57-729CA609F104}"/>
          </ac:spMkLst>
        </pc:spChg>
      </pc:sldChg>
      <pc:sldChg chg="modSp mod">
        <pc:chgData name="Nicole Lemmo Saini" userId="6a03ec24-9619-41c8-8e38-b8410d286849" providerId="ADAL" clId="{75CB8CE7-031D-43ED-832C-2D4222B9D8B7}" dt="2022-08-10T20:49:34.772" v="25" actId="1076"/>
        <pc:sldMkLst>
          <pc:docMk/>
          <pc:sldMk cId="1100570794" sldId="280"/>
        </pc:sldMkLst>
        <pc:spChg chg="mod">
          <ac:chgData name="Nicole Lemmo Saini" userId="6a03ec24-9619-41c8-8e38-b8410d286849" providerId="ADAL" clId="{75CB8CE7-031D-43ED-832C-2D4222B9D8B7}" dt="2022-08-10T20:47:46.603" v="1"/>
          <ac:spMkLst>
            <pc:docMk/>
            <pc:sldMk cId="1100570794" sldId="280"/>
            <ac:spMk id="2" creationId="{1FC57493-5C1A-95C3-70ED-BC753EE0BA46}"/>
          </ac:spMkLst>
        </pc:spChg>
        <pc:spChg chg="mod">
          <ac:chgData name="Nicole Lemmo Saini" userId="6a03ec24-9619-41c8-8e38-b8410d286849" providerId="ADAL" clId="{75CB8CE7-031D-43ED-832C-2D4222B9D8B7}" dt="2022-08-10T20:49:34.772" v="25" actId="1076"/>
          <ac:spMkLst>
            <pc:docMk/>
            <pc:sldMk cId="1100570794" sldId="280"/>
            <ac:spMk id="3" creationId="{5B095056-D876-5E6E-5E57-729CA609F104}"/>
          </ac:spMkLst>
        </pc:spChg>
      </pc:sldChg>
      <pc:sldChg chg="modSp mod">
        <pc:chgData name="Nicole Lemmo Saini" userId="6a03ec24-9619-41c8-8e38-b8410d286849" providerId="ADAL" clId="{75CB8CE7-031D-43ED-832C-2D4222B9D8B7}" dt="2022-08-10T20:48:32.043" v="11" actId="1076"/>
        <pc:sldMkLst>
          <pc:docMk/>
          <pc:sldMk cId="3836315567" sldId="281"/>
        </pc:sldMkLst>
        <pc:spChg chg="mod">
          <ac:chgData name="Nicole Lemmo Saini" userId="6a03ec24-9619-41c8-8e38-b8410d286849" providerId="ADAL" clId="{75CB8CE7-031D-43ED-832C-2D4222B9D8B7}" dt="2022-08-10T20:48:32.043" v="11" actId="1076"/>
          <ac:spMkLst>
            <pc:docMk/>
            <pc:sldMk cId="3836315567" sldId="281"/>
            <ac:spMk id="4" creationId="{68802D2F-3ABA-A2B9-89C4-1C87AC9F44EC}"/>
          </ac:spMkLst>
        </pc:spChg>
        <pc:spChg chg="mod">
          <ac:chgData name="Nicole Lemmo Saini" userId="6a03ec24-9619-41c8-8e38-b8410d286849" providerId="ADAL" clId="{75CB8CE7-031D-43ED-832C-2D4222B9D8B7}" dt="2022-08-10T20:48:20.931" v="8" actId="1076"/>
          <ac:spMkLst>
            <pc:docMk/>
            <pc:sldMk cId="3836315567" sldId="281"/>
            <ac:spMk id="5" creationId="{177A56D8-70A7-5CBA-EEDD-5E1BC300AB7D}"/>
          </ac:spMkLst>
        </pc:spChg>
        <pc:picChg chg="mod">
          <ac:chgData name="Nicole Lemmo Saini" userId="6a03ec24-9619-41c8-8e38-b8410d286849" providerId="ADAL" clId="{75CB8CE7-031D-43ED-832C-2D4222B9D8B7}" dt="2022-08-10T20:48:13.035" v="7" actId="1076"/>
          <ac:picMkLst>
            <pc:docMk/>
            <pc:sldMk cId="3836315567" sldId="281"/>
            <ac:picMk id="1026" creationId="{B7BD7267-CF07-F205-6E59-D843EBCF6FA3}"/>
          </ac:picMkLst>
        </pc:picChg>
      </pc:sldChg>
      <pc:sldChg chg="addSp modSp new mod">
        <pc:chgData name="Nicole Lemmo Saini" userId="6a03ec24-9619-41c8-8e38-b8410d286849" providerId="ADAL" clId="{75CB8CE7-031D-43ED-832C-2D4222B9D8B7}" dt="2022-08-10T20:51:08.272" v="41"/>
        <pc:sldMkLst>
          <pc:docMk/>
          <pc:sldMk cId="2441499633" sldId="282"/>
        </pc:sldMkLst>
        <pc:spChg chg="mod">
          <ac:chgData name="Nicole Lemmo Saini" userId="6a03ec24-9619-41c8-8e38-b8410d286849" providerId="ADAL" clId="{75CB8CE7-031D-43ED-832C-2D4222B9D8B7}" dt="2022-08-10T20:50:47.904" v="36" actId="255"/>
          <ac:spMkLst>
            <pc:docMk/>
            <pc:sldMk cId="2441499633" sldId="282"/>
            <ac:spMk id="2" creationId="{D1146AD9-A7A8-65E1-EBEB-7B87BF0D19F5}"/>
          </ac:spMkLst>
        </pc:spChg>
        <pc:spChg chg="mod">
          <ac:chgData name="Nicole Lemmo Saini" userId="6a03ec24-9619-41c8-8e38-b8410d286849" providerId="ADAL" clId="{75CB8CE7-031D-43ED-832C-2D4222B9D8B7}" dt="2022-08-10T20:50:58.901" v="39" actId="20577"/>
          <ac:spMkLst>
            <pc:docMk/>
            <pc:sldMk cId="2441499633" sldId="282"/>
            <ac:spMk id="3" creationId="{622542F7-E99A-9918-6626-8BBFB2149114}"/>
          </ac:spMkLst>
        </pc:spChg>
        <pc:spChg chg="add mod">
          <ac:chgData name="Nicole Lemmo Saini" userId="6a03ec24-9619-41c8-8e38-b8410d286849" providerId="ADAL" clId="{75CB8CE7-031D-43ED-832C-2D4222B9D8B7}" dt="2022-08-10T20:51:08.272" v="41"/>
          <ac:spMkLst>
            <pc:docMk/>
            <pc:sldMk cId="2441499633" sldId="282"/>
            <ac:spMk id="4" creationId="{57BA60E5-0389-B15E-E686-911F8EE5D3D0}"/>
          </ac:spMkLst>
        </pc:spChg>
      </pc:sldChg>
    </pc:docChg>
  </pc:docChgLst>
  <pc:docChgLst>
    <pc:chgData name="Amy Skalmusky" userId="41bc0861-bb1c-4cd5-bc37-482524c8cdd7" providerId="ADAL" clId="{B9B8112B-EE91-4DC7-827A-E5DF95ABB88A}"/>
    <pc:docChg chg="modSld">
      <pc:chgData name="Amy Skalmusky" userId="41bc0861-bb1c-4cd5-bc37-482524c8cdd7" providerId="ADAL" clId="{B9B8112B-EE91-4DC7-827A-E5DF95ABB88A}" dt="2022-08-10T21:46:25.273" v="433" actId="1076"/>
      <pc:docMkLst>
        <pc:docMk/>
      </pc:docMkLst>
      <pc:sldChg chg="modSp mod">
        <pc:chgData name="Amy Skalmusky" userId="41bc0861-bb1c-4cd5-bc37-482524c8cdd7" providerId="ADAL" clId="{B9B8112B-EE91-4DC7-827A-E5DF95ABB88A}" dt="2022-08-10T21:42:39.591" v="0" actId="15"/>
        <pc:sldMkLst>
          <pc:docMk/>
          <pc:sldMk cId="2344219599" sldId="257"/>
        </pc:sldMkLst>
        <pc:spChg chg="mod">
          <ac:chgData name="Amy Skalmusky" userId="41bc0861-bb1c-4cd5-bc37-482524c8cdd7" providerId="ADAL" clId="{B9B8112B-EE91-4DC7-827A-E5DF95ABB88A}" dt="2022-08-10T21:42:39.591" v="0" actId="15"/>
          <ac:spMkLst>
            <pc:docMk/>
            <pc:sldMk cId="2344219599" sldId="257"/>
            <ac:spMk id="3" creationId="{05D7912C-CF36-741E-3B0D-CFB1134D0FF3}"/>
          </ac:spMkLst>
        </pc:spChg>
      </pc:sldChg>
      <pc:sldChg chg="modSp mod">
        <pc:chgData name="Amy Skalmusky" userId="41bc0861-bb1c-4cd5-bc37-482524c8cdd7" providerId="ADAL" clId="{B9B8112B-EE91-4DC7-827A-E5DF95ABB88A}" dt="2022-08-10T21:44:08.168" v="215" actId="113"/>
        <pc:sldMkLst>
          <pc:docMk/>
          <pc:sldMk cId="3622430913" sldId="266"/>
        </pc:sldMkLst>
        <pc:spChg chg="mod">
          <ac:chgData name="Amy Skalmusky" userId="41bc0861-bb1c-4cd5-bc37-482524c8cdd7" providerId="ADAL" clId="{B9B8112B-EE91-4DC7-827A-E5DF95ABB88A}" dt="2022-08-10T21:43:49.292" v="211" actId="20577"/>
          <ac:spMkLst>
            <pc:docMk/>
            <pc:sldMk cId="3622430913" sldId="266"/>
            <ac:spMk id="2" creationId="{1FC57493-5C1A-95C3-70ED-BC753EE0BA46}"/>
          </ac:spMkLst>
        </pc:spChg>
        <pc:spChg chg="mod">
          <ac:chgData name="Amy Skalmusky" userId="41bc0861-bb1c-4cd5-bc37-482524c8cdd7" providerId="ADAL" clId="{B9B8112B-EE91-4DC7-827A-E5DF95ABB88A}" dt="2022-08-10T21:44:08.168" v="215" actId="113"/>
          <ac:spMkLst>
            <pc:docMk/>
            <pc:sldMk cId="3622430913" sldId="266"/>
            <ac:spMk id="3" creationId="{5B095056-D876-5E6E-5E57-729CA609F104}"/>
          </ac:spMkLst>
        </pc:spChg>
      </pc:sldChg>
      <pc:sldChg chg="modSp mod">
        <pc:chgData name="Amy Skalmusky" userId="41bc0861-bb1c-4cd5-bc37-482524c8cdd7" providerId="ADAL" clId="{B9B8112B-EE91-4DC7-827A-E5DF95ABB88A}" dt="2022-08-10T21:46:25.273" v="433" actId="1076"/>
        <pc:sldMkLst>
          <pc:docMk/>
          <pc:sldMk cId="2236651937" sldId="273"/>
        </pc:sldMkLst>
        <pc:spChg chg="mod">
          <ac:chgData name="Amy Skalmusky" userId="41bc0861-bb1c-4cd5-bc37-482524c8cdd7" providerId="ADAL" clId="{B9B8112B-EE91-4DC7-827A-E5DF95ABB88A}" dt="2022-08-10T21:45:56.632" v="357" actId="20577"/>
          <ac:spMkLst>
            <pc:docMk/>
            <pc:sldMk cId="2236651937" sldId="273"/>
            <ac:spMk id="2" creationId="{4B7B2E81-316F-E6DD-4B47-430EE29155DE}"/>
          </ac:spMkLst>
        </pc:spChg>
        <pc:spChg chg="mod">
          <ac:chgData name="Amy Skalmusky" userId="41bc0861-bb1c-4cd5-bc37-482524c8cdd7" providerId="ADAL" clId="{B9B8112B-EE91-4DC7-827A-E5DF95ABB88A}" dt="2022-08-10T21:45:25.909" v="348" actId="20577"/>
          <ac:spMkLst>
            <pc:docMk/>
            <pc:sldMk cId="2236651937" sldId="273"/>
            <ac:spMk id="5" creationId="{B05CFF4A-E4A8-D4D6-1FFE-401A1302DE37}"/>
          </ac:spMkLst>
        </pc:spChg>
        <pc:picChg chg="mod">
          <ac:chgData name="Amy Skalmusky" userId="41bc0861-bb1c-4cd5-bc37-482524c8cdd7" providerId="ADAL" clId="{B9B8112B-EE91-4DC7-827A-E5DF95ABB88A}" dt="2022-08-10T21:46:25.273" v="433" actId="1076"/>
          <ac:picMkLst>
            <pc:docMk/>
            <pc:sldMk cId="2236651937" sldId="273"/>
            <ac:picMk id="4" creationId="{0CD79BC4-14E1-C49E-00DA-1D1E567EA3AE}"/>
          </ac:picMkLst>
        </pc:picChg>
      </pc:sldChg>
      <pc:sldChg chg="modSp mod">
        <pc:chgData name="Amy Skalmusky" userId="41bc0861-bb1c-4cd5-bc37-482524c8cdd7" providerId="ADAL" clId="{B9B8112B-EE91-4DC7-827A-E5DF95ABB88A}" dt="2022-08-10T21:44:34.399" v="267" actId="1076"/>
        <pc:sldMkLst>
          <pc:docMk/>
          <pc:sldMk cId="3806490006" sldId="278"/>
        </pc:sldMkLst>
        <pc:spChg chg="mod">
          <ac:chgData name="Amy Skalmusky" userId="41bc0861-bb1c-4cd5-bc37-482524c8cdd7" providerId="ADAL" clId="{B9B8112B-EE91-4DC7-827A-E5DF95ABB88A}" dt="2022-08-10T21:44:11.505" v="216" actId="20577"/>
          <ac:spMkLst>
            <pc:docMk/>
            <pc:sldMk cId="3806490006" sldId="278"/>
            <ac:spMk id="2" creationId="{1FC57493-5C1A-95C3-70ED-BC753EE0BA46}"/>
          </ac:spMkLst>
        </pc:spChg>
        <pc:spChg chg="mod">
          <ac:chgData name="Amy Skalmusky" userId="41bc0861-bb1c-4cd5-bc37-482524c8cdd7" providerId="ADAL" clId="{B9B8112B-EE91-4DC7-827A-E5DF95ABB88A}" dt="2022-08-10T21:44:34.399" v="267" actId="1076"/>
          <ac:spMkLst>
            <pc:docMk/>
            <pc:sldMk cId="3806490006" sldId="278"/>
            <ac:spMk id="3" creationId="{5B095056-D876-5E6E-5E57-729CA609F104}"/>
          </ac:spMkLst>
        </pc:spChg>
        <pc:picChg chg="mod">
          <ac:chgData name="Amy Skalmusky" userId="41bc0861-bb1c-4cd5-bc37-482524c8cdd7" providerId="ADAL" clId="{B9B8112B-EE91-4DC7-827A-E5DF95ABB88A}" dt="2022-08-10T21:44:24.590" v="264" actId="962"/>
          <ac:picMkLst>
            <pc:docMk/>
            <pc:sldMk cId="3806490006" sldId="278"/>
            <ac:picMk id="4" creationId="{BBE88689-6D8D-433D-44D1-2BBD01C9DB26}"/>
          </ac:picMkLst>
        </pc:picChg>
      </pc:sldChg>
      <pc:sldChg chg="modSp mod">
        <pc:chgData name="Amy Skalmusky" userId="41bc0861-bb1c-4cd5-bc37-482524c8cdd7" providerId="ADAL" clId="{B9B8112B-EE91-4DC7-827A-E5DF95ABB88A}" dt="2022-08-10T21:44:52.483" v="334" actId="962"/>
        <pc:sldMkLst>
          <pc:docMk/>
          <pc:sldMk cId="673719632" sldId="279"/>
        </pc:sldMkLst>
        <pc:spChg chg="mod">
          <ac:chgData name="Amy Skalmusky" userId="41bc0861-bb1c-4cd5-bc37-482524c8cdd7" providerId="ADAL" clId="{B9B8112B-EE91-4DC7-827A-E5DF95ABB88A}" dt="2022-08-10T21:44:39.109" v="268" actId="1076"/>
          <ac:spMkLst>
            <pc:docMk/>
            <pc:sldMk cId="673719632" sldId="279"/>
            <ac:spMk id="3" creationId="{5B095056-D876-5E6E-5E57-729CA609F104}"/>
          </ac:spMkLst>
        </pc:spChg>
        <pc:picChg chg="mod">
          <ac:chgData name="Amy Skalmusky" userId="41bc0861-bb1c-4cd5-bc37-482524c8cdd7" providerId="ADAL" clId="{B9B8112B-EE91-4DC7-827A-E5DF95ABB88A}" dt="2022-08-10T21:44:52.483" v="334" actId="962"/>
          <ac:picMkLst>
            <pc:docMk/>
            <pc:sldMk cId="673719632" sldId="279"/>
            <ac:picMk id="4" creationId="{849879EC-64CD-B14C-8A02-05F6FDE52671}"/>
          </ac:picMkLst>
        </pc:picChg>
      </pc:sldChg>
      <pc:sldChg chg="modSp mod">
        <pc:chgData name="Amy Skalmusky" userId="41bc0861-bb1c-4cd5-bc37-482524c8cdd7" providerId="ADAL" clId="{B9B8112B-EE91-4DC7-827A-E5DF95ABB88A}" dt="2022-08-10T21:45:14.712" v="343" actId="255"/>
        <pc:sldMkLst>
          <pc:docMk/>
          <pc:sldMk cId="1100570794" sldId="280"/>
        </pc:sldMkLst>
        <pc:spChg chg="mod">
          <ac:chgData name="Amy Skalmusky" userId="41bc0861-bb1c-4cd5-bc37-482524c8cdd7" providerId="ADAL" clId="{B9B8112B-EE91-4DC7-827A-E5DF95ABB88A}" dt="2022-08-10T21:45:03.758" v="340" actId="20577"/>
          <ac:spMkLst>
            <pc:docMk/>
            <pc:sldMk cId="1100570794" sldId="280"/>
            <ac:spMk id="2" creationId="{1FC57493-5C1A-95C3-70ED-BC753EE0BA46}"/>
          </ac:spMkLst>
        </pc:spChg>
        <pc:spChg chg="mod">
          <ac:chgData name="Amy Skalmusky" userId="41bc0861-bb1c-4cd5-bc37-482524c8cdd7" providerId="ADAL" clId="{B9B8112B-EE91-4DC7-827A-E5DF95ABB88A}" dt="2022-08-10T21:45:14.712" v="343" actId="255"/>
          <ac:spMkLst>
            <pc:docMk/>
            <pc:sldMk cId="1100570794" sldId="280"/>
            <ac:spMk id="3" creationId="{5B095056-D876-5E6E-5E57-729CA609F104}"/>
          </ac:spMkLst>
        </pc:spChg>
      </pc:sldChg>
      <pc:sldChg chg="modSp mod">
        <pc:chgData name="Amy Skalmusky" userId="41bc0861-bb1c-4cd5-bc37-482524c8cdd7" providerId="ADAL" clId="{B9B8112B-EE91-4DC7-827A-E5DF95ABB88A}" dt="2022-08-10T21:43:40.812" v="206" actId="20577"/>
        <pc:sldMkLst>
          <pc:docMk/>
          <pc:sldMk cId="3836315567" sldId="281"/>
        </pc:sldMkLst>
        <pc:spChg chg="mod">
          <ac:chgData name="Amy Skalmusky" userId="41bc0861-bb1c-4cd5-bc37-482524c8cdd7" providerId="ADAL" clId="{B9B8112B-EE91-4DC7-827A-E5DF95ABB88A}" dt="2022-08-10T21:43:40.812" v="206" actId="20577"/>
          <ac:spMkLst>
            <pc:docMk/>
            <pc:sldMk cId="3836315567" sldId="281"/>
            <ac:spMk id="2" creationId="{1FC57493-5C1A-95C3-70ED-BC753EE0BA46}"/>
          </ac:spMkLst>
        </pc:spChg>
        <pc:spChg chg="mod">
          <ac:chgData name="Amy Skalmusky" userId="41bc0861-bb1c-4cd5-bc37-482524c8cdd7" providerId="ADAL" clId="{B9B8112B-EE91-4DC7-827A-E5DF95ABB88A}" dt="2022-08-10T21:42:47.817" v="2" actId="14100"/>
          <ac:spMkLst>
            <pc:docMk/>
            <pc:sldMk cId="3836315567" sldId="281"/>
            <ac:spMk id="4" creationId="{68802D2F-3ABA-A2B9-89C4-1C87AC9F44EC}"/>
          </ac:spMkLst>
        </pc:spChg>
        <pc:picChg chg="mod">
          <ac:chgData name="Amy Skalmusky" userId="41bc0861-bb1c-4cd5-bc37-482524c8cdd7" providerId="ADAL" clId="{B9B8112B-EE91-4DC7-827A-E5DF95ABB88A}" dt="2022-08-10T21:43:30.138" v="202" actId="962"/>
          <ac:picMkLst>
            <pc:docMk/>
            <pc:sldMk cId="3836315567" sldId="281"/>
            <ac:picMk id="1026" creationId="{B7BD7267-CF07-F205-6E59-D843EBCF6FA3}"/>
          </ac:picMkLst>
        </pc:picChg>
      </pc:sldChg>
    </pc:docChg>
  </pc:docChgLst>
</pc:chgInfo>
</file>

<file path=ppt/comments/modernComment_111_855099A1.xml><?xml version="1.0" encoding="utf-8"?>
<p188:cmLst xmlns:a="http://schemas.openxmlformats.org/drawingml/2006/main" xmlns:r="http://schemas.openxmlformats.org/officeDocument/2006/relationships" xmlns:p188="http://schemas.microsoft.com/office/powerpoint/2018/8/main">
  <p188:cm id="{05A6C050-81E5-4AB2-BA9D-620177EC4D4D}" authorId="{8011256B-422C-0F17-9110-2FA1A5EF96AD}" created="2022-08-10T20:50:22.077">
    <pc:sldMkLst xmlns:pc="http://schemas.microsoft.com/office/powerpoint/2013/main/command">
      <pc:docMk/>
      <pc:sldMk cId="2236651937" sldId="273"/>
    </pc:sldMkLst>
    <p188:txBody>
      <a:bodyPr/>
      <a:lstStyle/>
      <a:p>
        <a:r>
          <a:rPr lang="en-US"/>
          <a:t>[@Megan Willig] title here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15DC-BE5B-B417-715B-6F65DFBD4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0ACF1-122A-975E-ACA9-D4F824A88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6566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67E0-FA99-DF8B-FD66-5ACDE6D3C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EE9BFE-C6FF-A10A-36A3-4257D5954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C852F6-60AE-9CC0-BF4A-0D493314A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367C1-9474-6D59-E6EB-D019F615E837}"/>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6" name="Footer Placeholder 5">
            <a:extLst>
              <a:ext uri="{FF2B5EF4-FFF2-40B4-BE49-F238E27FC236}">
                <a16:creationId xmlns:a16="http://schemas.microsoft.com/office/drawing/2014/main" id="{778D6B74-8370-AE1E-733F-2E9ECE9019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764F47-3F69-84F7-C8C2-DEF22DAB4D78}"/>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375078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0F20-8C0B-4235-58EF-6292A82040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4D990D-5085-4B73-2B23-52E60688B0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E79C2-5AC7-C634-F8E9-6DA9DA54B7B5}"/>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5" name="Footer Placeholder 4">
            <a:extLst>
              <a:ext uri="{FF2B5EF4-FFF2-40B4-BE49-F238E27FC236}">
                <a16:creationId xmlns:a16="http://schemas.microsoft.com/office/drawing/2014/main" id="{8743E18C-972A-98F2-7B12-54B3778289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79C9AA-CEFE-D482-5278-5537A1455A6C}"/>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186580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085BCB-D445-3C85-0D47-5DA7CD33DF82}"/>
              </a:ext>
            </a:extLst>
          </p:cNvPr>
          <p:cNvSpPr/>
          <p:nvPr/>
        </p:nvSpPr>
        <p:spPr>
          <a:xfrm>
            <a:off x="0" y="365126"/>
            <a:ext cx="12192000" cy="1050720"/>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BA845-0818-A254-D09D-4628FBAD94E8}"/>
              </a:ext>
            </a:extLst>
          </p:cNvPr>
          <p:cNvSpPr>
            <a:spLocks noGrp="1"/>
          </p:cNvSpPr>
          <p:nvPr>
            <p:ph type="title"/>
          </p:nvPr>
        </p:nvSpPr>
        <p:spPr/>
        <p:txBody>
          <a:bodyPr/>
          <a:lstStyle>
            <a:lvl1pPr>
              <a:defRPr>
                <a:solidFill>
                  <a:srgbClr val="00285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1E307F-0D2E-E65D-9AB6-B0857800E9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05CBF-ED9C-C7AA-6162-95E06F16E345}"/>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5" name="Footer Placeholder 4">
            <a:extLst>
              <a:ext uri="{FF2B5EF4-FFF2-40B4-BE49-F238E27FC236}">
                <a16:creationId xmlns:a16="http://schemas.microsoft.com/office/drawing/2014/main" id="{9923B256-1826-9829-B5C0-8A91D766D3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81041B-3A1A-0826-4478-EF2D39D666A4}"/>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399351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64BE-BBCC-298E-28D9-72D0470D3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B11B6-D557-2D91-B578-0F54DCCEB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1027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BC8EEA-E752-A717-0FCA-A5C40A7F860C}"/>
              </a:ext>
            </a:extLst>
          </p:cNvPr>
          <p:cNvSpPr/>
          <p:nvPr/>
        </p:nvSpPr>
        <p:spPr>
          <a:xfrm>
            <a:off x="0" y="365125"/>
            <a:ext cx="12192000" cy="1325563"/>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CB4BD-2149-DCFF-D8B4-D98451F88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9D6590-39E8-C09A-03DC-2708748ABBCA}"/>
              </a:ext>
            </a:extLst>
          </p:cNvPr>
          <p:cNvSpPr>
            <a:spLocks noGrp="1"/>
          </p:cNvSpPr>
          <p:nvPr>
            <p:ph sz="half" idx="1"/>
          </p:nvPr>
        </p:nvSpPr>
        <p:spPr>
          <a:xfrm>
            <a:off x="838200" y="1825625"/>
            <a:ext cx="5181600" cy="409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6B99A0-94E4-B9AE-4879-EE88B7D6CAEB}"/>
              </a:ext>
            </a:extLst>
          </p:cNvPr>
          <p:cNvSpPr>
            <a:spLocks noGrp="1"/>
          </p:cNvSpPr>
          <p:nvPr>
            <p:ph sz="half" idx="2"/>
          </p:nvPr>
        </p:nvSpPr>
        <p:spPr>
          <a:xfrm>
            <a:off x="6172200" y="1825625"/>
            <a:ext cx="5181600" cy="409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54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id="{3291752C-0CA0-53BD-F815-EC20F6E961D7}"/>
              </a:ext>
            </a:extLst>
          </p:cNvPr>
          <p:cNvSpPr/>
          <p:nvPr/>
        </p:nvSpPr>
        <p:spPr>
          <a:xfrm>
            <a:off x="569561" y="1587294"/>
            <a:ext cx="3429002" cy="1591597"/>
          </a:xfrm>
          <a:prstGeom prst="wave">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5B1A4E-0AE1-E592-3682-5E9C17DEA9DF}"/>
              </a:ext>
            </a:extLst>
          </p:cNvPr>
          <p:cNvSpPr/>
          <p:nvPr/>
        </p:nvSpPr>
        <p:spPr>
          <a:xfrm>
            <a:off x="569561" y="0"/>
            <a:ext cx="3429002" cy="2290916"/>
          </a:xfrm>
          <a:prstGeom prst="rect">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275CB22-72A2-2376-09C0-DFB256F38790}"/>
              </a:ext>
            </a:extLst>
          </p:cNvPr>
          <p:cNvSpPr>
            <a:spLocks noGrp="1"/>
          </p:cNvSpPr>
          <p:nvPr>
            <p:ph type="body" sz="quarter" idx="13"/>
          </p:nvPr>
        </p:nvSpPr>
        <p:spPr>
          <a:xfrm>
            <a:off x="993775" y="384175"/>
            <a:ext cx="2587625" cy="2162175"/>
          </a:xfrm>
        </p:spPr>
        <p:txBody>
          <a:bodyPr>
            <a:normAutofit/>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Media Placeholder 11">
            <a:extLst>
              <a:ext uri="{FF2B5EF4-FFF2-40B4-BE49-F238E27FC236}">
                <a16:creationId xmlns:a16="http://schemas.microsoft.com/office/drawing/2014/main" id="{36C4486B-9DBD-22BE-3DD7-D21A6E4CD1AB}"/>
              </a:ext>
            </a:extLst>
          </p:cNvPr>
          <p:cNvSpPr>
            <a:spLocks noGrp="1"/>
          </p:cNvSpPr>
          <p:nvPr>
            <p:ph type="media" sz="quarter" idx="14"/>
          </p:nvPr>
        </p:nvSpPr>
        <p:spPr>
          <a:xfrm>
            <a:off x="4326195" y="1857580"/>
            <a:ext cx="7578468" cy="3854962"/>
          </a:xfrm>
        </p:spPr>
        <p:txBody>
          <a:bodyPr/>
          <a:lstStyle/>
          <a:p>
            <a:r>
              <a:rPr lang="en-US"/>
              <a:t>Click icon to add media</a:t>
            </a:r>
          </a:p>
        </p:txBody>
      </p:sp>
    </p:spTree>
    <p:extLst>
      <p:ext uri="{BB962C8B-B14F-4D97-AF65-F5344CB8AC3E}">
        <p14:creationId xmlns:p14="http://schemas.microsoft.com/office/powerpoint/2010/main" val="3590130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C293-C04A-608E-E907-ACF4B5D650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70992-5C6C-EDB9-DBFF-5B49DB5EB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AFB13-B577-5EF5-F116-72025BF13801}"/>
              </a:ext>
            </a:extLst>
          </p:cNvPr>
          <p:cNvSpPr>
            <a:spLocks noGrp="1"/>
          </p:cNvSpPr>
          <p:nvPr>
            <p:ph sz="half" idx="2"/>
          </p:nvPr>
        </p:nvSpPr>
        <p:spPr>
          <a:xfrm>
            <a:off x="839788" y="2505075"/>
            <a:ext cx="5157787" cy="344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FBF3AA-ADD0-E021-2B0A-1BF4FB40D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1BB76-A410-EF0F-AC03-1410213B35E5}"/>
              </a:ext>
            </a:extLst>
          </p:cNvPr>
          <p:cNvSpPr>
            <a:spLocks noGrp="1"/>
          </p:cNvSpPr>
          <p:nvPr>
            <p:ph sz="quarter" idx="4"/>
          </p:nvPr>
        </p:nvSpPr>
        <p:spPr>
          <a:xfrm>
            <a:off x="6172200" y="2505075"/>
            <a:ext cx="5183188" cy="344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195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1FB8-5939-BB97-04F8-11D99C102B2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0926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C378-91CD-AD94-700A-BBBFE1904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C7C303-3DDC-D3E3-8D54-6F1CB399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7CA18-DE53-0D51-59C2-852C53E25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D1B09-8167-83C7-A9D4-1991014CFA77}"/>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6" name="Footer Placeholder 5">
            <a:extLst>
              <a:ext uri="{FF2B5EF4-FFF2-40B4-BE49-F238E27FC236}">
                <a16:creationId xmlns:a16="http://schemas.microsoft.com/office/drawing/2014/main" id="{B98B48DB-9F6B-6BD6-913F-C44A9EB4B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1BF11F-C3A8-7A2D-563F-511BE731A4D5}"/>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1786614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55AFE-4DE5-971D-C4FB-32BF73F10B06}"/>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8/10/2022</a:t>
            </a:fld>
            <a:endParaRPr lang="en-US"/>
          </a:p>
        </p:txBody>
      </p:sp>
      <p:sp>
        <p:nvSpPr>
          <p:cNvPr id="3" name="Footer Placeholder 2">
            <a:extLst>
              <a:ext uri="{FF2B5EF4-FFF2-40B4-BE49-F238E27FC236}">
                <a16:creationId xmlns:a16="http://schemas.microsoft.com/office/drawing/2014/main" id="{62E12545-EFD4-3AD2-C7E2-A92E055153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548740-594C-68F9-D985-91EF3C0E760B}"/>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
        <p:nvSpPr>
          <p:cNvPr id="5" name="Rectangle 4">
            <a:extLst>
              <a:ext uri="{FF2B5EF4-FFF2-40B4-BE49-F238E27FC236}">
                <a16:creationId xmlns:a16="http://schemas.microsoft.com/office/drawing/2014/main" id="{97490716-2A7E-10E0-009C-50B8C9A3E86F}"/>
              </a:ext>
            </a:extLst>
          </p:cNvPr>
          <p:cNvSpPr/>
          <p:nvPr/>
        </p:nvSpPr>
        <p:spPr>
          <a:xfrm>
            <a:off x="265470" y="353962"/>
            <a:ext cx="7806813" cy="2133600"/>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7A01C5-C3F3-FFBF-C8D5-F768FF1FC00F}"/>
              </a:ext>
            </a:extLst>
          </p:cNvPr>
          <p:cNvSpPr/>
          <p:nvPr/>
        </p:nvSpPr>
        <p:spPr>
          <a:xfrm>
            <a:off x="265469" y="2694039"/>
            <a:ext cx="7806813" cy="3185650"/>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1F6960-3230-2E19-065E-B7392DEBD781}"/>
              </a:ext>
            </a:extLst>
          </p:cNvPr>
          <p:cNvSpPr/>
          <p:nvPr/>
        </p:nvSpPr>
        <p:spPr>
          <a:xfrm>
            <a:off x="8239433" y="353962"/>
            <a:ext cx="3687097" cy="5525727"/>
          </a:xfrm>
          <a:prstGeom prst="rect">
            <a:avLst/>
          </a:prstGeom>
          <a:solidFill>
            <a:srgbClr val="002856"/>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D9ED284-2895-C2DA-B8EE-BA74BA69D0A2}"/>
              </a:ext>
            </a:extLst>
          </p:cNvPr>
          <p:cNvSpPr>
            <a:spLocks noGrp="1"/>
          </p:cNvSpPr>
          <p:nvPr>
            <p:ph type="body" sz="quarter" idx="13"/>
          </p:nvPr>
        </p:nvSpPr>
        <p:spPr>
          <a:xfrm>
            <a:off x="545406" y="1137239"/>
            <a:ext cx="7246938" cy="969041"/>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F6E67595-C628-B4B6-4F81-084BD3CAFC7F}"/>
              </a:ext>
            </a:extLst>
          </p:cNvPr>
          <p:cNvSpPr>
            <a:spLocks noGrp="1"/>
          </p:cNvSpPr>
          <p:nvPr>
            <p:ph type="body" sz="quarter" idx="14"/>
          </p:nvPr>
        </p:nvSpPr>
        <p:spPr>
          <a:xfrm>
            <a:off x="8610600" y="1081548"/>
            <a:ext cx="2981632" cy="4413992"/>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96114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7FFCD-7FE2-66A2-636F-5644721E277D}"/>
              </a:ext>
            </a:extLst>
          </p:cNvPr>
          <p:cNvSpPr/>
          <p:nvPr/>
        </p:nvSpPr>
        <p:spPr>
          <a:xfrm>
            <a:off x="0" y="6176963"/>
            <a:ext cx="12192000" cy="681038"/>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8FDBDFB-6B57-D788-1B78-2F92D66253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E714D8-4812-44AB-DA83-041AC2D865C4}"/>
              </a:ext>
            </a:extLst>
          </p:cNvPr>
          <p:cNvSpPr>
            <a:spLocks noGrp="1"/>
          </p:cNvSpPr>
          <p:nvPr>
            <p:ph type="body" idx="1"/>
          </p:nvPr>
        </p:nvSpPr>
        <p:spPr>
          <a:xfrm>
            <a:off x="838200" y="1825625"/>
            <a:ext cx="10515600" cy="3896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 clipart&#10;&#10;Description automatically generated">
            <a:extLst>
              <a:ext uri="{FF2B5EF4-FFF2-40B4-BE49-F238E27FC236}">
                <a16:creationId xmlns:a16="http://schemas.microsoft.com/office/drawing/2014/main" id="{43F2B541-AADE-54B9-8E57-73EE2134B2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24284" y="6356350"/>
            <a:ext cx="2143432" cy="452449"/>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DB1529AD-5C10-651D-A767-96334B1B7C4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61776" y="6203893"/>
            <a:ext cx="2640847" cy="670038"/>
          </a:xfrm>
          <a:prstGeom prst="rect">
            <a:avLst/>
          </a:prstGeom>
        </p:spPr>
      </p:pic>
      <p:pic>
        <p:nvPicPr>
          <p:cNvPr id="13" name="Picture 12" descr="Logo, company name&#10;&#10;Description automatically generated">
            <a:extLst>
              <a:ext uri="{FF2B5EF4-FFF2-40B4-BE49-F238E27FC236}">
                <a16:creationId xmlns:a16="http://schemas.microsoft.com/office/drawing/2014/main" id="{360B4163-1C26-63EC-FD03-DF459784851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61429" y="6243261"/>
            <a:ext cx="577757" cy="591302"/>
          </a:xfrm>
          <a:prstGeom prst="rect">
            <a:avLst/>
          </a:prstGeom>
        </p:spPr>
      </p:pic>
    </p:spTree>
    <p:extLst>
      <p:ext uri="{BB962C8B-B14F-4D97-AF65-F5344CB8AC3E}">
        <p14:creationId xmlns:p14="http://schemas.microsoft.com/office/powerpoint/2010/main" val="14037980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pa.gov/greenvehicles/electric-vehicle-mythshttps:/www.epa.gov/greenvehicles/electric-vehicle-myth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11_855099A1.xml"/><Relationship Id="rId1" Type="http://schemas.openxmlformats.org/officeDocument/2006/relationships/slideLayout" Target="../slideLayouts/slideLayout2.xml"/><Relationship Id="rId4" Type="http://schemas.openxmlformats.org/officeDocument/2006/relationships/hyperlink" Target="https://cars.usnews.com/cars-trucks/best-electric-ca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D151-F86E-3C41-E6BE-E6C3446078DA}"/>
              </a:ext>
            </a:extLst>
          </p:cNvPr>
          <p:cNvSpPr>
            <a:spLocks noGrp="1"/>
          </p:cNvSpPr>
          <p:nvPr>
            <p:ph type="ctrTitle"/>
          </p:nvPr>
        </p:nvSpPr>
        <p:spPr>
          <a:xfrm>
            <a:off x="387275" y="1122363"/>
            <a:ext cx="11424621" cy="2387600"/>
          </a:xfrm>
        </p:spPr>
        <p:txBody>
          <a:bodyPr>
            <a:noAutofit/>
          </a:bodyPr>
          <a:lstStyle/>
          <a:p>
            <a:r>
              <a:rPr lang="en-US" sz="7200" b="1">
                <a:latin typeface="+mn-lt"/>
              </a:rPr>
              <a:t>Find Out Why Electric Cars Can Help</a:t>
            </a:r>
          </a:p>
        </p:txBody>
      </p:sp>
      <p:sp>
        <p:nvSpPr>
          <p:cNvPr id="3" name="Subtitle 2">
            <a:extLst>
              <a:ext uri="{FF2B5EF4-FFF2-40B4-BE49-F238E27FC236}">
                <a16:creationId xmlns:a16="http://schemas.microsoft.com/office/drawing/2014/main" id="{6FD68D68-B1B1-0B7B-1BA9-89268D2C4D48}"/>
              </a:ext>
            </a:extLst>
          </p:cNvPr>
          <p:cNvSpPr>
            <a:spLocks noGrp="1"/>
          </p:cNvSpPr>
          <p:nvPr>
            <p:ph type="subTitle" idx="1"/>
          </p:nvPr>
        </p:nvSpPr>
        <p:spPr/>
        <p:txBody>
          <a:bodyPr>
            <a:normAutofit lnSpcReduction="10000"/>
          </a:bodyPr>
          <a:lstStyle/>
          <a:p>
            <a:r>
              <a:rPr lang="en-US" sz="6000"/>
              <a:t>2022 Climate Superstars Task #9</a:t>
            </a:r>
          </a:p>
        </p:txBody>
      </p:sp>
    </p:spTree>
    <p:extLst>
      <p:ext uri="{BB962C8B-B14F-4D97-AF65-F5344CB8AC3E}">
        <p14:creationId xmlns:p14="http://schemas.microsoft.com/office/powerpoint/2010/main" val="30654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146AD9-A7A8-65E1-EBEB-7B87BF0D19F5}"/>
              </a:ext>
            </a:extLst>
          </p:cNvPr>
          <p:cNvSpPr>
            <a:spLocks noGrp="1"/>
          </p:cNvSpPr>
          <p:nvPr>
            <p:ph type="body" sz="quarter" idx="13"/>
          </p:nvPr>
        </p:nvSpPr>
        <p:spPr/>
        <p:txBody>
          <a:bodyPr>
            <a:normAutofit/>
          </a:bodyPr>
          <a:lstStyle/>
          <a:p>
            <a:r>
              <a:rPr lang="en-US" sz="4800" dirty="0">
                <a:solidFill>
                  <a:srgbClr val="FFFFFF"/>
                </a:solidFill>
              </a:rPr>
              <a:t>Action Item</a:t>
            </a:r>
            <a:endParaRPr lang="en-US" sz="4800" dirty="0"/>
          </a:p>
        </p:txBody>
      </p:sp>
      <p:sp>
        <p:nvSpPr>
          <p:cNvPr id="3" name="Text Placeholder 2">
            <a:extLst>
              <a:ext uri="{FF2B5EF4-FFF2-40B4-BE49-F238E27FC236}">
                <a16:creationId xmlns:a16="http://schemas.microsoft.com/office/drawing/2014/main" id="{622542F7-E99A-9918-6626-8BBFB2149114}"/>
              </a:ext>
            </a:extLst>
          </p:cNvPr>
          <p:cNvSpPr>
            <a:spLocks noGrp="1"/>
          </p:cNvSpPr>
          <p:nvPr>
            <p:ph type="body" sz="quarter" idx="14"/>
          </p:nvPr>
        </p:nvSpPr>
        <p:spPr/>
        <p:txBody>
          <a:bodyPr/>
          <a:lstStyle/>
          <a:p>
            <a:pPr marL="0" indent="0" fontAlgn="base">
              <a:buNone/>
            </a:pPr>
            <a:r>
              <a:rPr lang="en-US" sz="2000" dirty="0">
                <a:solidFill>
                  <a:schemeClr val="bg1"/>
                </a:solidFill>
              </a:rPr>
              <a:t>Find a photo of your favorite electric car or draw an electric car of the future and take a picture of your drawing, then upload it using the form below.</a:t>
            </a:r>
          </a:p>
          <a:p>
            <a:pPr marL="0" indent="0" fontAlgn="base">
              <a:buNone/>
            </a:pPr>
            <a:endParaRPr lang="en-US" sz="2000" dirty="0">
              <a:solidFill>
                <a:srgbClr val="FFFFFF"/>
              </a:solidFill>
            </a:endParaRPr>
          </a:p>
          <a:p>
            <a:pPr marL="0" indent="0" fontAlgn="base">
              <a:buNone/>
            </a:pPr>
            <a:r>
              <a:rPr lang="en-US" sz="2000" dirty="0">
                <a:solidFill>
                  <a:schemeClr val="bg1"/>
                </a:solidFill>
              </a:rPr>
              <a:t>What are the alternative transportation options in your community that don't involve a car?</a:t>
            </a:r>
            <a:endParaRPr lang="en-US" sz="2000" dirty="0">
              <a:solidFill>
                <a:srgbClr val="FFFFFF"/>
              </a:solidFill>
            </a:endParaRPr>
          </a:p>
        </p:txBody>
      </p:sp>
      <p:sp>
        <p:nvSpPr>
          <p:cNvPr id="4" name="TextBox 3">
            <a:extLst>
              <a:ext uri="{FF2B5EF4-FFF2-40B4-BE49-F238E27FC236}">
                <a16:creationId xmlns:a16="http://schemas.microsoft.com/office/drawing/2014/main" id="{57BA60E5-0389-B15E-E686-911F8EE5D3D0}"/>
              </a:ext>
            </a:extLst>
          </p:cNvPr>
          <p:cNvSpPr txBox="1"/>
          <p:nvPr/>
        </p:nvSpPr>
        <p:spPr>
          <a:xfrm>
            <a:off x="1527586" y="3428999"/>
            <a:ext cx="4568414" cy="1536767"/>
          </a:xfrm>
          <a:prstGeom prst="rect">
            <a:avLst/>
          </a:prstGeom>
          <a:noFill/>
        </p:spPr>
        <p:txBody>
          <a:bodyPr wrap="square" rtlCol="0">
            <a:spAutoFit/>
          </a:bodyPr>
          <a:lstStyle/>
          <a:p>
            <a:pPr marR="0" lvl="0" algn="ctr" fontAlgn="base">
              <a:lnSpc>
                <a:spcPct val="115000"/>
              </a:lnSpc>
              <a:spcBef>
                <a:spcPts val="0"/>
              </a:spcBef>
              <a:spcAft>
                <a:spcPts val="0"/>
              </a:spcAft>
            </a:pPr>
            <a:r>
              <a:rPr lang="en-US" sz="2800">
                <a:latin typeface="Arial" panose="020B0604020202020204" pitchFamily="34" charset="0"/>
                <a:ea typeface="Arial" panose="020B0604020202020204" pitchFamily="34" charset="0"/>
              </a:rPr>
              <a:t>Paste </a:t>
            </a:r>
            <a:r>
              <a:rPr lang="en-US" sz="2800" u="none" strike="noStrike">
                <a:effectLst/>
                <a:latin typeface="Arial" panose="020B0604020202020204" pitchFamily="34" charset="0"/>
                <a:ea typeface="Arial" panose="020B0604020202020204" pitchFamily="34" charset="0"/>
              </a:rPr>
              <a:t>an image of your favorite electric vehicle here.</a:t>
            </a:r>
          </a:p>
        </p:txBody>
      </p:sp>
    </p:spTree>
    <p:extLst>
      <p:ext uri="{BB962C8B-B14F-4D97-AF65-F5344CB8AC3E}">
        <p14:creationId xmlns:p14="http://schemas.microsoft.com/office/powerpoint/2010/main" val="244149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C759-D2FE-8A9B-1341-891DF5112D9B}"/>
              </a:ext>
            </a:extLst>
          </p:cNvPr>
          <p:cNvSpPr>
            <a:spLocks noGrp="1"/>
          </p:cNvSpPr>
          <p:nvPr>
            <p:ph type="title"/>
          </p:nvPr>
        </p:nvSpPr>
        <p:spPr/>
        <p:txBody>
          <a:bodyPr>
            <a:normAutofit/>
          </a:bodyPr>
          <a:lstStyle/>
          <a:p>
            <a:r>
              <a:rPr lang="en-US" sz="4800" b="1">
                <a:latin typeface="+mn-lt"/>
              </a:rPr>
              <a:t>Learning Objectives</a:t>
            </a:r>
          </a:p>
        </p:txBody>
      </p:sp>
      <p:sp>
        <p:nvSpPr>
          <p:cNvPr id="3" name="Content Placeholder 2">
            <a:extLst>
              <a:ext uri="{FF2B5EF4-FFF2-40B4-BE49-F238E27FC236}">
                <a16:creationId xmlns:a16="http://schemas.microsoft.com/office/drawing/2014/main" id="{05D7912C-CF36-741E-3B0D-CFB1134D0FF3}"/>
              </a:ext>
            </a:extLst>
          </p:cNvPr>
          <p:cNvSpPr>
            <a:spLocks noGrp="1"/>
          </p:cNvSpPr>
          <p:nvPr>
            <p:ph idx="1"/>
          </p:nvPr>
        </p:nvSpPr>
        <p:spPr/>
        <p:txBody>
          <a:bodyPr vert="horz" lIns="91440" tIns="45720" rIns="91440" bIns="45720" rtlCol="0" anchor="t">
            <a:normAutofit/>
          </a:bodyPr>
          <a:lstStyle/>
          <a:p>
            <a:pPr marL="0" marR="0" lvl="0" indent="0">
              <a:lnSpc>
                <a:spcPct val="107000"/>
              </a:lnSpc>
              <a:spcBef>
                <a:spcPts val="0"/>
              </a:spcBef>
              <a:spcAft>
                <a:spcPts val="0"/>
              </a:spcAft>
              <a:buNone/>
            </a:pPr>
            <a:r>
              <a:rPr lang="en-US" sz="3600" dirty="0"/>
              <a:t>After completing this task, you will be able to…</a:t>
            </a:r>
          </a:p>
          <a:p>
            <a:pPr marL="800100" lvl="1" indent="-342900">
              <a:lnSpc>
                <a:spcPct val="107000"/>
              </a:lnSpc>
              <a:spcBef>
                <a:spcPts val="0"/>
              </a:spcBef>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Arial" panose="020B0604020202020204" pitchFamily="34" charset="0"/>
              </a:rPr>
              <a:t>Explain the differences between electric vehicle battery components: a cell, a module, and a pack.</a:t>
            </a:r>
          </a:p>
          <a:p>
            <a:pPr marL="800100" lvl="1" indent="-342900">
              <a:lnSpc>
                <a:spcPct val="107000"/>
              </a:lnSpc>
              <a:spcBef>
                <a:spcPts val="0"/>
              </a:spcBef>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Arial" panose="020B0604020202020204" pitchFamily="34" charset="0"/>
              </a:rPr>
              <a:t>Explain what the three acronyms EV, PHEV, and HEV stand for.</a:t>
            </a:r>
          </a:p>
          <a:p>
            <a:pPr marL="800100" lvl="1" indent="-342900">
              <a:lnSpc>
                <a:spcPct val="107000"/>
              </a:lnSpc>
              <a:spcBef>
                <a:spcPts val="0"/>
              </a:spcBef>
              <a:buFont typeface="Wingdings" panose="05000000000000000000" pitchFamily="2" charset="2"/>
              <a:buChar char=""/>
            </a:pPr>
            <a:r>
              <a:rPr lang="en-US" sz="3200" dirty="0">
                <a:latin typeface="Calibri" panose="020F0502020204030204" pitchFamily="34" charset="0"/>
                <a:ea typeface="Calibri" panose="020F0502020204030204" pitchFamily="34" charset="0"/>
                <a:cs typeface="Arial" panose="020B0604020202020204" pitchFamily="34" charset="0"/>
              </a:rPr>
              <a:t>Name several recent model electric cars.</a:t>
            </a:r>
          </a:p>
        </p:txBody>
      </p:sp>
    </p:spTree>
    <p:extLst>
      <p:ext uri="{BB962C8B-B14F-4D97-AF65-F5344CB8AC3E}">
        <p14:creationId xmlns:p14="http://schemas.microsoft.com/office/powerpoint/2010/main" val="234421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711E-17E8-1FE4-3CB3-26476050DEB6}"/>
              </a:ext>
            </a:extLst>
          </p:cNvPr>
          <p:cNvSpPr>
            <a:spLocks noGrp="1"/>
          </p:cNvSpPr>
          <p:nvPr>
            <p:ph type="title"/>
          </p:nvPr>
        </p:nvSpPr>
        <p:spPr/>
        <p:txBody>
          <a:bodyPr>
            <a:normAutofit/>
          </a:bodyPr>
          <a:lstStyle/>
          <a:p>
            <a:r>
              <a:rPr lang="en-US" sz="4800" b="1">
                <a:latin typeface="+mn-lt"/>
              </a:rPr>
              <a:t>Vocabulary</a:t>
            </a:r>
          </a:p>
        </p:txBody>
      </p:sp>
      <p:sp>
        <p:nvSpPr>
          <p:cNvPr id="3" name="Content Placeholder 2">
            <a:extLst>
              <a:ext uri="{FF2B5EF4-FFF2-40B4-BE49-F238E27FC236}">
                <a16:creationId xmlns:a16="http://schemas.microsoft.com/office/drawing/2014/main" id="{2098F2BB-E943-557A-A0DC-EC9E8EC9A0BD}"/>
              </a:ext>
            </a:extLst>
          </p:cNvPr>
          <p:cNvSpPr>
            <a:spLocks noGrp="1"/>
          </p:cNvSpPr>
          <p:nvPr>
            <p:ph idx="1"/>
          </p:nvPr>
        </p:nvSpPr>
        <p:spPr>
          <a:xfrm>
            <a:off x="838200" y="1552465"/>
            <a:ext cx="10515600" cy="4486275"/>
          </a:xfrm>
        </p:spPr>
        <p:txBody>
          <a:bodyPr>
            <a:noAutofit/>
          </a:bodyPr>
          <a:lstStyle/>
          <a:p>
            <a:pPr marL="0" indent="0">
              <a:lnSpc>
                <a:spcPct val="115000"/>
              </a:lnSpc>
              <a:spcBef>
                <a:spcPts val="0"/>
              </a:spcBef>
              <a:spcAft>
                <a:spcPts val="1000"/>
              </a:spcAft>
              <a:buNone/>
            </a:pPr>
            <a:r>
              <a:rPr lang="en-US" sz="2200" b="1" dirty="0"/>
              <a:t>Battery cell </a:t>
            </a:r>
            <a:r>
              <a:rPr lang="en-US" sz="2200" dirty="0"/>
              <a:t>- basic unit of a battery that exerts electric energy by charging and discharging</a:t>
            </a:r>
          </a:p>
          <a:p>
            <a:pPr marL="0" indent="0">
              <a:lnSpc>
                <a:spcPct val="115000"/>
              </a:lnSpc>
              <a:spcBef>
                <a:spcPts val="0"/>
              </a:spcBef>
              <a:spcAft>
                <a:spcPts val="1000"/>
              </a:spcAft>
              <a:buNone/>
            </a:pPr>
            <a:r>
              <a:rPr lang="en-US" sz="2200" b="1" dirty="0"/>
              <a:t>Battery module </a:t>
            </a:r>
            <a:r>
              <a:rPr lang="en-US" sz="2200" dirty="0"/>
              <a:t>- a battery assembly put into a frame by combining a fixed number of cells </a:t>
            </a:r>
          </a:p>
          <a:p>
            <a:pPr marL="0" indent="0">
              <a:lnSpc>
                <a:spcPct val="115000"/>
              </a:lnSpc>
              <a:spcBef>
                <a:spcPts val="0"/>
              </a:spcBef>
              <a:spcAft>
                <a:spcPts val="1000"/>
              </a:spcAft>
              <a:buNone/>
            </a:pPr>
            <a:r>
              <a:rPr lang="en-US" sz="2200" b="1" dirty="0"/>
              <a:t>Battery pack </a:t>
            </a:r>
            <a:r>
              <a:rPr lang="en-US" sz="2200" dirty="0"/>
              <a:t>- final shape of the battery system installed in an electric vehicle (e.g., 8 modules (12 cells per module) go into a battery pack</a:t>
            </a:r>
          </a:p>
          <a:p>
            <a:pPr marL="0" indent="0">
              <a:lnSpc>
                <a:spcPct val="115000"/>
              </a:lnSpc>
              <a:spcBef>
                <a:spcPts val="0"/>
              </a:spcBef>
              <a:spcAft>
                <a:spcPts val="1000"/>
              </a:spcAft>
              <a:buNone/>
            </a:pPr>
            <a:r>
              <a:rPr lang="en-US" sz="2200" b="1" dirty="0"/>
              <a:t>Carbon footprint</a:t>
            </a:r>
            <a:r>
              <a:rPr lang="en-US" sz="2200" dirty="0"/>
              <a:t> - the total amount of greenhouse gases (including carbon dioxide and methane) that are generated by our actions </a:t>
            </a:r>
          </a:p>
          <a:p>
            <a:pPr marL="0" indent="0">
              <a:lnSpc>
                <a:spcPct val="115000"/>
              </a:lnSpc>
              <a:spcBef>
                <a:spcPts val="0"/>
              </a:spcBef>
              <a:spcAft>
                <a:spcPts val="1000"/>
              </a:spcAft>
              <a:buNone/>
            </a:pPr>
            <a:r>
              <a:rPr lang="en-US" sz="2200" b="1" dirty="0"/>
              <a:t>Greenhouse gas emissions</a:t>
            </a:r>
            <a:r>
              <a:rPr lang="en-US" sz="2200" dirty="0"/>
              <a:t> – gases that trap heat in the atmosphere including carbon dioxide, methane, and nitrous oxide</a:t>
            </a:r>
          </a:p>
        </p:txBody>
      </p:sp>
    </p:spTree>
    <p:extLst>
      <p:ext uri="{BB962C8B-B14F-4D97-AF65-F5344CB8AC3E}">
        <p14:creationId xmlns:p14="http://schemas.microsoft.com/office/powerpoint/2010/main" val="420035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a:xfrm>
            <a:off x="693335" y="365125"/>
            <a:ext cx="10660465" cy="1325563"/>
          </a:xfrm>
        </p:spPr>
        <p:txBody>
          <a:bodyPr>
            <a:normAutofit/>
          </a:bodyPr>
          <a:lstStyle/>
          <a:p>
            <a:r>
              <a:rPr lang="en-US" sz="4800" b="1" dirty="0">
                <a:latin typeface="+mn-lt"/>
              </a:rPr>
              <a:t>Gasoline Powered Cars vs EV’s</a:t>
            </a:r>
          </a:p>
        </p:txBody>
      </p:sp>
      <p:pic>
        <p:nvPicPr>
          <p:cNvPr id="1026" name="Picture 2" descr="Stacked bar chart of the lifecycle for greenhouse gas emissions by vehicle type">
            <a:extLst>
              <a:ext uri="{FF2B5EF4-FFF2-40B4-BE49-F238E27FC236}">
                <a16:creationId xmlns:a16="http://schemas.microsoft.com/office/drawing/2014/main" id="{B7BD7267-CF07-F205-6E59-D843EBCF6FA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754" t="2273" r="10848" b="2430"/>
          <a:stretch/>
        </p:blipFill>
        <p:spPr bwMode="auto">
          <a:xfrm>
            <a:off x="5879939" y="1690688"/>
            <a:ext cx="6012639" cy="38892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8802D2F-3ABA-A2B9-89C4-1C87AC9F44EC}"/>
              </a:ext>
            </a:extLst>
          </p:cNvPr>
          <p:cNvSpPr txBox="1"/>
          <p:nvPr/>
        </p:nvSpPr>
        <p:spPr>
          <a:xfrm>
            <a:off x="714226" y="1575155"/>
            <a:ext cx="4908713" cy="4493538"/>
          </a:xfrm>
          <a:prstGeom prst="rect">
            <a:avLst/>
          </a:prstGeom>
          <a:noFill/>
        </p:spPr>
        <p:txBody>
          <a:bodyPr wrap="square" rtlCol="0">
            <a:spAutoFit/>
          </a:bodyPr>
          <a:lstStyle/>
          <a:p>
            <a:r>
              <a:rPr lang="en-US" sz="2200" dirty="0"/>
              <a:t>Electric vehicles typically have a smaller carbon footprint than gasoline cars, even when accounting for the electricity used for charging. Over the lifetime of an electric powered vehicle, total greenhouse gas (GHG) emissions associated with manufacturing, charging, and driving are typically lower than the total GHGs associated with a gasoline powered car. That’s because EVs have zero tailpipe emissions and are typically responsible for significantly fewer GHGs during operation.</a:t>
            </a:r>
          </a:p>
        </p:txBody>
      </p:sp>
      <p:sp>
        <p:nvSpPr>
          <p:cNvPr id="5" name="TextBox 4">
            <a:extLst>
              <a:ext uri="{FF2B5EF4-FFF2-40B4-BE49-F238E27FC236}">
                <a16:creationId xmlns:a16="http://schemas.microsoft.com/office/drawing/2014/main" id="{177A56D8-70A7-5CBA-EEDD-5E1BC300AB7D}"/>
              </a:ext>
            </a:extLst>
          </p:cNvPr>
          <p:cNvSpPr txBox="1"/>
          <p:nvPr/>
        </p:nvSpPr>
        <p:spPr>
          <a:xfrm>
            <a:off x="7087438" y="5730139"/>
            <a:ext cx="3597639" cy="276999"/>
          </a:xfrm>
          <a:prstGeom prst="rect">
            <a:avLst/>
          </a:prstGeom>
          <a:noFill/>
        </p:spPr>
        <p:txBody>
          <a:bodyPr wrap="square" rtlCol="0">
            <a:spAutoFit/>
          </a:bodyPr>
          <a:lstStyle/>
          <a:p>
            <a:pPr algn="ctr"/>
            <a:r>
              <a:rPr lang="en-US" sz="1200" dirty="0"/>
              <a:t>Source: </a:t>
            </a:r>
            <a:r>
              <a:rPr lang="en-US" sz="1200" dirty="0">
                <a:hlinkClick r:id="rId3"/>
              </a:rPr>
              <a:t>EPA</a:t>
            </a:r>
            <a:endParaRPr lang="en-US" sz="1200" dirty="0"/>
          </a:p>
        </p:txBody>
      </p:sp>
    </p:spTree>
    <p:extLst>
      <p:ext uri="{BB962C8B-B14F-4D97-AF65-F5344CB8AC3E}">
        <p14:creationId xmlns:p14="http://schemas.microsoft.com/office/powerpoint/2010/main" val="383631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p:txBody>
          <a:bodyPr>
            <a:normAutofit/>
          </a:bodyPr>
          <a:lstStyle/>
          <a:p>
            <a:r>
              <a:rPr lang="en-US" sz="4800" b="1" dirty="0">
                <a:latin typeface="+mn-lt"/>
              </a:rPr>
              <a:t>An Old Idea is New Again</a:t>
            </a:r>
          </a:p>
        </p:txBody>
      </p:sp>
      <p:sp>
        <p:nvSpPr>
          <p:cNvPr id="3" name="Content Placeholder 2">
            <a:extLst>
              <a:ext uri="{FF2B5EF4-FFF2-40B4-BE49-F238E27FC236}">
                <a16:creationId xmlns:a16="http://schemas.microsoft.com/office/drawing/2014/main" id="{5B095056-D876-5E6E-5E57-729CA609F104}"/>
              </a:ext>
            </a:extLst>
          </p:cNvPr>
          <p:cNvSpPr>
            <a:spLocks noGrp="1"/>
          </p:cNvSpPr>
          <p:nvPr>
            <p:ph idx="1"/>
          </p:nvPr>
        </p:nvSpPr>
        <p:spPr>
          <a:xfrm>
            <a:off x="838200" y="1570444"/>
            <a:ext cx="10515600" cy="4447584"/>
          </a:xfrm>
        </p:spPr>
        <p:txBody>
          <a:bodyPr>
            <a:noAutofit/>
          </a:bodyPr>
          <a:lstStyle/>
          <a:p>
            <a:pPr marL="0" marR="0" indent="0">
              <a:lnSpc>
                <a:spcPct val="115000"/>
              </a:lnSpc>
              <a:spcBef>
                <a:spcPts val="0"/>
              </a:spcBef>
              <a:spcAft>
                <a:spcPts val="1000"/>
              </a:spcAft>
              <a:buNone/>
            </a:pPr>
            <a:r>
              <a:rPr lang="en-US" sz="2100" b="1" dirty="0">
                <a:effectLst/>
                <a:ea typeface="Arial" panose="020B0604020202020204" pitchFamily="34" charset="0"/>
              </a:rPr>
              <a:t>The electric vehicle was, in fact, developed before the internal combustion engine vehicle</a:t>
            </a:r>
            <a:r>
              <a:rPr lang="en-US" sz="2100" dirty="0">
                <a:effectLst/>
                <a:ea typeface="Arial" panose="020B0604020202020204" pitchFamily="34" charset="0"/>
              </a:rPr>
              <a:t>, but it did not become the mainstream in the market due to inefficient battery technology. This is changing. Behind the EV revolution is a shift to the lithium-ion battery from lead, nickel-cadmium, and nickel-metal-hydride batteries. Why? Longer life, higher energy density, and better reliability. As battery technology advances, more and more automakers are introducing electrified models.</a:t>
            </a:r>
          </a:p>
          <a:p>
            <a:pPr marL="0" marR="0" indent="0">
              <a:lnSpc>
                <a:spcPct val="115000"/>
              </a:lnSpc>
              <a:spcBef>
                <a:spcPts val="0"/>
              </a:spcBef>
              <a:spcAft>
                <a:spcPts val="1000"/>
              </a:spcAft>
              <a:buNone/>
            </a:pPr>
            <a:r>
              <a:rPr lang="en-US" sz="2100" dirty="0">
                <a:effectLst/>
                <a:ea typeface="Times New Roman" panose="02020603050405020304" pitchFamily="18" charset="0"/>
              </a:rPr>
              <a:t>To operate an electric vehicle (EV), an enormous amount of power – a thousand times stronger than that of a smart phone – is required. That is why EVs need from dozens of battery cells up to many thousands. The composition of an EV battery might vary slightly depending on the type of electric vehicle, but generally EV batteries are composed of cells, modules, and a pack.</a:t>
            </a:r>
          </a:p>
        </p:txBody>
      </p:sp>
    </p:spTree>
    <p:extLst>
      <p:ext uri="{BB962C8B-B14F-4D97-AF65-F5344CB8AC3E}">
        <p14:creationId xmlns:p14="http://schemas.microsoft.com/office/powerpoint/2010/main" val="362243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p:txBody>
          <a:bodyPr>
            <a:normAutofit/>
          </a:bodyPr>
          <a:lstStyle/>
          <a:p>
            <a:r>
              <a:rPr lang="en-US" sz="4800" b="1" dirty="0">
                <a:latin typeface="+mn-lt"/>
              </a:rPr>
              <a:t>Cells and Modules</a:t>
            </a:r>
          </a:p>
        </p:txBody>
      </p:sp>
      <p:sp>
        <p:nvSpPr>
          <p:cNvPr id="3" name="Content Placeholder 2">
            <a:extLst>
              <a:ext uri="{FF2B5EF4-FFF2-40B4-BE49-F238E27FC236}">
                <a16:creationId xmlns:a16="http://schemas.microsoft.com/office/drawing/2014/main" id="{5B095056-D876-5E6E-5E57-729CA609F104}"/>
              </a:ext>
            </a:extLst>
          </p:cNvPr>
          <p:cNvSpPr>
            <a:spLocks noGrp="1"/>
          </p:cNvSpPr>
          <p:nvPr>
            <p:ph idx="1"/>
          </p:nvPr>
        </p:nvSpPr>
        <p:spPr>
          <a:xfrm>
            <a:off x="917332" y="1652540"/>
            <a:ext cx="5514242" cy="4245566"/>
          </a:xfrm>
        </p:spPr>
        <p:txBody>
          <a:bodyPr>
            <a:noAutofit/>
          </a:bodyPr>
          <a:lstStyle/>
          <a:p>
            <a:pPr marL="0" marR="0" indent="0">
              <a:lnSpc>
                <a:spcPct val="115000"/>
              </a:lnSpc>
              <a:spcBef>
                <a:spcPts val="0"/>
              </a:spcBef>
              <a:spcAft>
                <a:spcPts val="1000"/>
              </a:spcAft>
              <a:buNone/>
            </a:pPr>
            <a:r>
              <a:rPr lang="en-US" sz="2200" dirty="0">
                <a:effectLst/>
                <a:ea typeface="Times New Roman" panose="02020603050405020304" pitchFamily="18" charset="0"/>
              </a:rPr>
              <a:t>Let's examine each term one by one. A cell, which is the basis of a battery, must possess high energy density. The cell also needs to have a much longer lifespan compared to batteries used in general devices. Furthermore, cells must endure shocks (e.g. heat and vibrations) during driving, possess high reliability, and performance stability to the extent of being able to withstand high and low temperatures.</a:t>
            </a:r>
          </a:p>
        </p:txBody>
      </p:sp>
      <p:pic>
        <p:nvPicPr>
          <p:cNvPr id="4" name="Picture 3" descr="A row of battery cells&#10;&#10;Description automatically generated">
            <a:extLst>
              <a:ext uri="{FF2B5EF4-FFF2-40B4-BE49-F238E27FC236}">
                <a16:creationId xmlns:a16="http://schemas.microsoft.com/office/drawing/2014/main" id="{BBE88689-6D8D-433D-44D1-2BBD01C9DB26}"/>
              </a:ext>
            </a:extLst>
          </p:cNvPr>
          <p:cNvPicPr>
            <a:picLocks noChangeAspect="1"/>
          </p:cNvPicPr>
          <p:nvPr/>
        </p:nvPicPr>
        <p:blipFill rotWithShape="1">
          <a:blip r:embed="rId2">
            <a:extLst>
              <a:ext uri="{28A0092B-C50C-407E-A947-70E740481C1C}">
                <a14:useLocalDpi xmlns:a14="http://schemas.microsoft.com/office/drawing/2010/main" val="0"/>
              </a:ext>
            </a:extLst>
          </a:blip>
          <a:srcRect l="12238" r="41587" b="64365"/>
          <a:stretch/>
        </p:blipFill>
        <p:spPr bwMode="auto">
          <a:xfrm>
            <a:off x="6891639" y="2694554"/>
            <a:ext cx="4900770" cy="2717418"/>
          </a:xfrm>
          <a:prstGeom prst="rect">
            <a:avLst/>
          </a:prstGeom>
          <a:noFill/>
          <a:ln>
            <a:noFill/>
          </a:ln>
        </p:spPr>
      </p:pic>
    </p:spTree>
    <p:extLst>
      <p:ext uri="{BB962C8B-B14F-4D97-AF65-F5344CB8AC3E}">
        <p14:creationId xmlns:p14="http://schemas.microsoft.com/office/powerpoint/2010/main" val="380649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p:txBody>
          <a:bodyPr>
            <a:normAutofit/>
          </a:bodyPr>
          <a:lstStyle/>
          <a:p>
            <a:r>
              <a:rPr lang="en-US" sz="4800" b="1">
                <a:latin typeface="+mn-lt"/>
              </a:rPr>
              <a:t>Cells + Modules = Packs</a:t>
            </a:r>
          </a:p>
        </p:txBody>
      </p:sp>
      <p:sp>
        <p:nvSpPr>
          <p:cNvPr id="3" name="Content Placeholder 2">
            <a:extLst>
              <a:ext uri="{FF2B5EF4-FFF2-40B4-BE49-F238E27FC236}">
                <a16:creationId xmlns:a16="http://schemas.microsoft.com/office/drawing/2014/main" id="{5B095056-D876-5E6E-5E57-729CA609F104}"/>
              </a:ext>
            </a:extLst>
          </p:cNvPr>
          <p:cNvSpPr>
            <a:spLocks noGrp="1"/>
          </p:cNvSpPr>
          <p:nvPr>
            <p:ph idx="1"/>
          </p:nvPr>
        </p:nvSpPr>
        <p:spPr>
          <a:xfrm>
            <a:off x="838200" y="1765919"/>
            <a:ext cx="5572817" cy="3902038"/>
          </a:xfrm>
        </p:spPr>
        <p:txBody>
          <a:bodyPr>
            <a:noAutofit/>
          </a:bodyPr>
          <a:lstStyle/>
          <a:p>
            <a:pPr marL="0" marR="0" indent="0">
              <a:lnSpc>
                <a:spcPct val="115000"/>
              </a:lnSpc>
              <a:spcBef>
                <a:spcPts val="0"/>
              </a:spcBef>
              <a:spcAft>
                <a:spcPts val="1000"/>
              </a:spcAft>
              <a:buNone/>
            </a:pPr>
            <a:r>
              <a:rPr lang="en-US" sz="2200" dirty="0">
                <a:effectLst/>
                <a:ea typeface="Arial" panose="020B0604020202020204" pitchFamily="34" charset="0"/>
              </a:rPr>
              <a:t>When a number of cells are put into a frame to protect them better from external shocks this is called a module. When a number of modules are combined with a battery management system and a cooling device, to control and manage temperature, voltage, etc., this is called a pack.  This is how the numerous cells needed to power an EV are installed, through the use of a battery pack.</a:t>
            </a:r>
            <a:endParaRPr lang="en-US" sz="2200" dirty="0">
              <a:effectLst/>
              <a:ea typeface="Times New Roman" panose="02020603050405020304" pitchFamily="18" charset="0"/>
            </a:endParaRPr>
          </a:p>
        </p:txBody>
      </p:sp>
      <p:pic>
        <p:nvPicPr>
          <p:cNvPr id="4" name="Picture 3" descr="A picture battery cells and a car chassis&#10;&#10;Description automatically generated">
            <a:extLst>
              <a:ext uri="{FF2B5EF4-FFF2-40B4-BE49-F238E27FC236}">
                <a16:creationId xmlns:a16="http://schemas.microsoft.com/office/drawing/2014/main" id="{849879EC-64CD-B14C-8A02-05F6FDE526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3023" y="1825625"/>
            <a:ext cx="5684520" cy="4084320"/>
          </a:xfrm>
          <a:prstGeom prst="rect">
            <a:avLst/>
          </a:prstGeom>
          <a:noFill/>
          <a:ln>
            <a:noFill/>
          </a:ln>
        </p:spPr>
      </p:pic>
    </p:spTree>
    <p:extLst>
      <p:ext uri="{BB962C8B-B14F-4D97-AF65-F5344CB8AC3E}">
        <p14:creationId xmlns:p14="http://schemas.microsoft.com/office/powerpoint/2010/main" val="673719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p:txBody>
          <a:bodyPr>
            <a:normAutofit fontScale="90000"/>
          </a:bodyPr>
          <a:lstStyle/>
          <a:p>
            <a:r>
              <a:rPr lang="en-US" sz="4800" b="1" dirty="0">
                <a:latin typeface="+mn-lt"/>
              </a:rPr>
              <a:t>What are the Different Types of Electric Cars?</a:t>
            </a:r>
          </a:p>
        </p:txBody>
      </p:sp>
      <p:sp>
        <p:nvSpPr>
          <p:cNvPr id="3" name="Content Placeholder 2">
            <a:extLst>
              <a:ext uri="{FF2B5EF4-FFF2-40B4-BE49-F238E27FC236}">
                <a16:creationId xmlns:a16="http://schemas.microsoft.com/office/drawing/2014/main" id="{5B095056-D876-5E6E-5E57-729CA609F104}"/>
              </a:ext>
            </a:extLst>
          </p:cNvPr>
          <p:cNvSpPr>
            <a:spLocks noGrp="1"/>
          </p:cNvSpPr>
          <p:nvPr>
            <p:ph idx="1"/>
          </p:nvPr>
        </p:nvSpPr>
        <p:spPr>
          <a:xfrm>
            <a:off x="940777" y="1453484"/>
            <a:ext cx="10413023" cy="4224301"/>
          </a:xfrm>
        </p:spPr>
        <p:txBody>
          <a:bodyPr>
            <a:noAutofit/>
          </a:bodyPr>
          <a:lstStyle/>
          <a:p>
            <a:pPr marL="0" marR="0" indent="0">
              <a:lnSpc>
                <a:spcPct val="115000"/>
              </a:lnSpc>
              <a:spcBef>
                <a:spcPts val="0"/>
              </a:spcBef>
              <a:spcAft>
                <a:spcPts val="1000"/>
              </a:spcAft>
              <a:buNone/>
            </a:pPr>
            <a:r>
              <a:rPr lang="en-US" sz="2100" dirty="0">
                <a:effectLst/>
                <a:ea typeface="Arial" panose="020B0604020202020204" pitchFamily="34" charset="0"/>
              </a:rPr>
              <a:t>There are three: purely electric vehicle (EV), plug-in hybrid EV (PHEV), and hybrid EV (HEV). </a:t>
            </a:r>
            <a:endParaRPr lang="en-US" sz="2100" dirty="0">
              <a:effectLst/>
              <a:ea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US" sz="2100" dirty="0">
                <a:effectLst/>
                <a:ea typeface="Arial" panose="020B0604020202020204" pitchFamily="34" charset="0"/>
              </a:rPr>
              <a:t>An EV has only electric motors that run on battery power.</a:t>
            </a:r>
            <a:endParaRPr lang="en-US" sz="2100" dirty="0">
              <a:effectLst/>
              <a:ea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US" sz="2100" dirty="0">
                <a:effectLst/>
                <a:ea typeface="Arial" panose="020B0604020202020204" pitchFamily="34" charset="0"/>
              </a:rPr>
              <a:t>A PHEV uses both a gasoline powered engine and one or more electric motors with a battery pack that can be charged by external power. A PHEV first uses battery power until the stored electricity is used up, then the fossil fuel engine takes over.</a:t>
            </a:r>
            <a:endParaRPr lang="en-US" sz="2100" dirty="0">
              <a:effectLst/>
              <a:ea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pPr>
            <a:r>
              <a:rPr lang="en-US" sz="2100" dirty="0">
                <a:effectLst/>
                <a:ea typeface="Arial" panose="020B0604020202020204" pitchFamily="34" charset="0"/>
              </a:rPr>
              <a:t>A HEV uses both an internal combustion engine and one or more electric motors to maximize energy efficiency and minimize environmental pollution. Mainly it is powered by an engine for general driving, and battery assistance when extra power is needed. It charges the battery pack with its own power, so there is no need for infrastructure like charging stations.</a:t>
            </a:r>
            <a:endParaRPr lang="en-US" sz="2100" dirty="0">
              <a:effectLst/>
              <a:ea typeface="Times New Roman" panose="02020603050405020304" pitchFamily="18" charset="0"/>
            </a:endParaRPr>
          </a:p>
        </p:txBody>
      </p:sp>
    </p:spTree>
    <p:extLst>
      <p:ext uri="{BB962C8B-B14F-4D97-AF65-F5344CB8AC3E}">
        <p14:creationId xmlns:p14="http://schemas.microsoft.com/office/powerpoint/2010/main" val="110057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mpact electric car by BMW">
            <a:extLst>
              <a:ext uri="{FF2B5EF4-FFF2-40B4-BE49-F238E27FC236}">
                <a16:creationId xmlns:a16="http://schemas.microsoft.com/office/drawing/2014/main" id="{0CD79BC4-14E1-C49E-00DA-1D1E567EA3AE}"/>
              </a:ext>
            </a:extLst>
          </p:cNvPr>
          <p:cNvPicPr>
            <a:picLocks noChangeAspect="1"/>
          </p:cNvPicPr>
          <p:nvPr/>
        </p:nvPicPr>
        <p:blipFill rotWithShape="1">
          <a:blip r:embed="rId3"/>
          <a:srcRect l="15427" t="14549" r="15469" b="11956"/>
          <a:stretch/>
        </p:blipFill>
        <p:spPr bwMode="auto">
          <a:xfrm>
            <a:off x="5114697" y="1480935"/>
            <a:ext cx="6002246" cy="4570017"/>
          </a:xfrm>
          <a:prstGeom prst="rect">
            <a:avLst/>
          </a:prstGeom>
          <a:noFill/>
          <a:ln>
            <a:noFill/>
          </a:ln>
        </p:spPr>
      </p:pic>
      <p:sp>
        <p:nvSpPr>
          <p:cNvPr id="2" name="TextBox 1">
            <a:extLst>
              <a:ext uri="{FF2B5EF4-FFF2-40B4-BE49-F238E27FC236}">
                <a16:creationId xmlns:a16="http://schemas.microsoft.com/office/drawing/2014/main" id="{4B7B2E81-316F-E6DD-4B47-430EE29155DE}"/>
              </a:ext>
            </a:extLst>
          </p:cNvPr>
          <p:cNvSpPr txBox="1"/>
          <p:nvPr/>
        </p:nvSpPr>
        <p:spPr>
          <a:xfrm>
            <a:off x="742277" y="1775724"/>
            <a:ext cx="3806631" cy="1200329"/>
          </a:xfrm>
          <a:prstGeom prst="rect">
            <a:avLst/>
          </a:prstGeom>
          <a:noFill/>
        </p:spPr>
        <p:txBody>
          <a:bodyPr wrap="square" rtlCol="0">
            <a:spAutoFit/>
          </a:bodyPr>
          <a:lstStyle/>
          <a:p>
            <a:r>
              <a:rPr lang="en-US" sz="1800" dirty="0">
                <a:effectLst/>
                <a:highlight>
                  <a:srgbClr val="FFFFFF"/>
                </a:highlight>
                <a:latin typeface="Arial" panose="020B0604020202020204" pitchFamily="34" charset="0"/>
                <a:ea typeface="Arial" panose="020B0604020202020204" pitchFamily="34" charset="0"/>
              </a:rPr>
              <a:t>There are plenty of hybrid and electric cars on the US market.</a:t>
            </a:r>
            <a:br>
              <a:rPr lang="en-US" sz="1800" dirty="0">
                <a:effectLst/>
                <a:highlight>
                  <a:srgbClr val="FFFFFF"/>
                </a:highlight>
                <a:latin typeface="Arial" panose="020B0604020202020204" pitchFamily="34" charset="0"/>
                <a:ea typeface="Arial" panose="020B0604020202020204" pitchFamily="34" charset="0"/>
              </a:rPr>
            </a:br>
            <a:endParaRPr lang="en-US" sz="1800" dirty="0">
              <a:effectLst/>
              <a:highlight>
                <a:srgbClr val="FFFFFF"/>
              </a:highlight>
              <a:latin typeface="Arial" panose="020B0604020202020204" pitchFamily="34" charset="0"/>
              <a:ea typeface="Arial" panose="020B0604020202020204" pitchFamily="34" charset="0"/>
            </a:endParaRPr>
          </a:p>
          <a:p>
            <a:r>
              <a:rPr lang="en-US" sz="1800" dirty="0">
                <a:effectLst/>
                <a:highlight>
                  <a:srgbClr val="FFFFFF"/>
                </a:highlight>
                <a:latin typeface="Arial" panose="020B0604020202020204" pitchFamily="34" charset="0"/>
                <a:ea typeface="Arial" panose="020B0604020202020204" pitchFamily="34" charset="0"/>
              </a:rPr>
              <a:t>Check out </a:t>
            </a:r>
            <a:r>
              <a:rPr lang="en-US" sz="1800" u="sng" dirty="0">
                <a:solidFill>
                  <a:srgbClr val="1155CC"/>
                </a:solidFill>
                <a:effectLst/>
                <a:highlight>
                  <a:srgbClr val="FFFFFF"/>
                </a:highlight>
                <a:latin typeface="Arial" panose="020B0604020202020204" pitchFamily="34" charset="0"/>
                <a:ea typeface="Arial" panose="020B0604020202020204" pitchFamily="34" charset="0"/>
                <a:hlinkClick r:id="rId4"/>
              </a:rPr>
              <a:t>this list</a:t>
            </a:r>
            <a:r>
              <a:rPr lang="en-US" sz="1800" dirty="0">
                <a:effectLst/>
                <a:highlight>
                  <a:srgbClr val="FFFFFF"/>
                </a:highlight>
                <a:latin typeface="Arial" panose="020B0604020202020204" pitchFamily="34" charset="0"/>
                <a:ea typeface="Arial" panose="020B0604020202020204" pitchFamily="34" charset="0"/>
              </a:rPr>
              <a:t> of </a:t>
            </a:r>
            <a:r>
              <a:rPr lang="en-US" sz="1800" dirty="0">
                <a:effectLst/>
                <a:latin typeface="Arial" panose="020B0604020202020204" pitchFamily="34" charset="0"/>
                <a:ea typeface="Arial" panose="020B0604020202020204" pitchFamily="34" charset="0"/>
              </a:rPr>
              <a:t>2022 models</a:t>
            </a:r>
            <a:r>
              <a:rPr lang="en-US" sz="1800" dirty="0">
                <a:effectLst/>
                <a:highlight>
                  <a:srgbClr val="FFFFFF"/>
                </a:highlight>
                <a:latin typeface="Arial" panose="020B0604020202020204" pitchFamily="34" charset="0"/>
                <a:ea typeface="Arial" panose="020B0604020202020204" pitchFamily="34" charset="0"/>
              </a:rPr>
              <a:t>.</a:t>
            </a:r>
            <a:endParaRPr lang="en-US" dirty="0"/>
          </a:p>
        </p:txBody>
      </p:sp>
      <p:sp>
        <p:nvSpPr>
          <p:cNvPr id="5" name="Title 1">
            <a:extLst>
              <a:ext uri="{FF2B5EF4-FFF2-40B4-BE49-F238E27FC236}">
                <a16:creationId xmlns:a16="http://schemas.microsoft.com/office/drawing/2014/main" id="{B05CFF4A-E4A8-D4D6-1FFE-401A1302DE37}"/>
              </a:ext>
            </a:extLst>
          </p:cNvPr>
          <p:cNvSpPr>
            <a:spLocks noGrp="1"/>
          </p:cNvSpPr>
          <p:nvPr>
            <p:ph type="title"/>
          </p:nvPr>
        </p:nvSpPr>
        <p:spPr>
          <a:xfrm>
            <a:off x="838200" y="365125"/>
            <a:ext cx="10515600" cy="1325563"/>
          </a:xfrm>
        </p:spPr>
        <p:txBody>
          <a:bodyPr>
            <a:normAutofit/>
          </a:bodyPr>
          <a:lstStyle/>
          <a:p>
            <a:r>
              <a:rPr lang="en-US" sz="4800" b="1" dirty="0">
                <a:latin typeface="+mn-lt"/>
                <a:ea typeface="Tahoma"/>
                <a:cs typeface="Tahoma"/>
              </a:rPr>
              <a:t>Hybrid and Electric Cars on the Market</a:t>
            </a:r>
            <a:endParaRPr lang="en-US" sz="4800" b="1" dirty="0">
              <a:latin typeface="+mn-lt"/>
            </a:endParaRPr>
          </a:p>
        </p:txBody>
      </p:sp>
    </p:spTree>
    <p:extLst>
      <p:ext uri="{BB962C8B-B14F-4D97-AF65-F5344CB8AC3E}">
        <p14:creationId xmlns:p14="http://schemas.microsoft.com/office/powerpoint/2010/main" val="2236651937"/>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Climate Superstars Template V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6e8ec2-5462-494e-8218-bc549b6fa7ca">
      <Terms xmlns="http://schemas.microsoft.com/office/infopath/2007/PartnerControls"/>
    </lcf76f155ced4ddcb4097134ff3c332f>
    <TaxCatchAll xmlns="06f73a26-99ac-4f21-82c1-84b18b6a34b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990E69A7E5514698B82E85C715DE80" ma:contentTypeVersion="16" ma:contentTypeDescription="Create a new document." ma:contentTypeScope="" ma:versionID="8ffe598fb4b52e1c259182195b707a61">
  <xsd:schema xmlns:xsd="http://www.w3.org/2001/XMLSchema" xmlns:xs="http://www.w3.org/2001/XMLSchema" xmlns:p="http://schemas.microsoft.com/office/2006/metadata/properties" xmlns:ns2="f56e8ec2-5462-494e-8218-bc549b6fa7ca" xmlns:ns3="06f73a26-99ac-4f21-82c1-84b18b6a34bc" targetNamespace="http://schemas.microsoft.com/office/2006/metadata/properties" ma:root="true" ma:fieldsID="d236162ed608142ebec581e6d8575172" ns2:_="" ns3:_="">
    <xsd:import namespace="f56e8ec2-5462-494e-8218-bc549b6fa7ca"/>
    <xsd:import namespace="06f73a26-99ac-4f21-82c1-84b18b6a34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e8ec2-5462-494e-8218-bc549b6fa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7898046-8694-4dfb-8a91-4843ba3e45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f73a26-99ac-4f21-82c1-84b18b6a34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6c74d8-2952-43fe-9cf3-9644f8bcd091}" ma:internalName="TaxCatchAll" ma:showField="CatchAllData" ma:web="06f73a26-99ac-4f21-82c1-84b18b6a3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161940-27DB-4CAA-A355-87756BD3015F}">
  <ds:schemaRefs>
    <ds:schemaRef ds:uri="http://schemas.microsoft.com/sharepoint/v3/contenttype/forms"/>
  </ds:schemaRefs>
</ds:datastoreItem>
</file>

<file path=customXml/itemProps2.xml><?xml version="1.0" encoding="utf-8"?>
<ds:datastoreItem xmlns:ds="http://schemas.openxmlformats.org/officeDocument/2006/customXml" ds:itemID="{CF76FDB5-99DA-46BD-AA65-6581A6C36915}">
  <ds:schemaRefs>
    <ds:schemaRef ds:uri="06f73a26-99ac-4f21-82c1-84b18b6a34bc"/>
    <ds:schemaRef ds:uri="f56e8ec2-5462-494e-8218-bc549b6fa7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6CECFD-2BA0-4735-8B2E-6A147B3BE8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6e8ec2-5462-494e-8218-bc549b6fa7ca"/>
    <ds:schemaRef ds:uri="06f73a26-99ac-4f21-82c1-84b18b6a34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 Climate Superstars Task 1_branded</Template>
  <TotalTime>6</TotalTime>
  <Words>834</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Tahoma</vt:lpstr>
      <vt:lpstr>Wingdings</vt:lpstr>
      <vt:lpstr>Climate Superstars Template V1</vt:lpstr>
      <vt:lpstr>Find Out Why Electric Cars Can Help</vt:lpstr>
      <vt:lpstr>Learning Objectives</vt:lpstr>
      <vt:lpstr>Vocabulary</vt:lpstr>
      <vt:lpstr>Gasoline Powered Cars vs EV’s</vt:lpstr>
      <vt:lpstr>An Old Idea is New Again</vt:lpstr>
      <vt:lpstr>Cells and Modules</vt:lpstr>
      <vt:lpstr>Cells + Modules = Packs</vt:lpstr>
      <vt:lpstr>What are the Different Types of Electric Cars?</vt:lpstr>
      <vt:lpstr>Hybrid and Electric Cars on the Market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Willig</dc:creator>
  <cp:lastModifiedBy>Amy Skalmusky</cp:lastModifiedBy>
  <cp:revision>7</cp:revision>
  <dcterms:created xsi:type="dcterms:W3CDTF">2022-04-15T14:29:07Z</dcterms:created>
  <dcterms:modified xsi:type="dcterms:W3CDTF">2022-08-10T21:46:31Z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0x0101001C990E69A7E5514698B82E85C715DE80</vt:lpwstr>
  </property>
  <property fmtid="{D5CDD505-2E9C-101B-9397-08002B2CF9AE}" pid="3" name="MediaServiceImageTags">
    <vt:lpwstr/>
  </property>
</Properties>
</file>