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70" r:id="rId7"/>
    <p:sldId id="266" r:id="rId8"/>
    <p:sldId id="279" r:id="rId9"/>
    <p:sldId id="280" r:id="rId10"/>
    <p:sldId id="281" r:id="rId11"/>
    <p:sldId id="282" r:id="rId12"/>
    <p:sldId id="283" r:id="rId13"/>
    <p:sldId id="284" r:id="rId14"/>
    <p:sldId id="285"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F3E"/>
    <a:srgbClr val="2F7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8FA48-A3A2-4F06-AC31-66EC16203FEC}" v="14" dt="2022-08-10T20:40:44.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2"/>
  </p:normalViewPr>
  <p:slideViewPr>
    <p:cSldViewPr snapToGrid="0">
      <p:cViewPr varScale="1">
        <p:scale>
          <a:sx n="124" d="100"/>
          <a:sy n="124" d="100"/>
        </p:scale>
        <p:origin x="86"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Skalmusky" userId="41bc0861-bb1c-4cd5-bc37-482524c8cdd7" providerId="ADAL" clId="{712D82F9-718D-44C8-8F39-663B2BA4EBC4}"/>
    <pc:docChg chg="modSld">
      <pc:chgData name="Amy Skalmusky" userId="41bc0861-bb1c-4cd5-bc37-482524c8cdd7" providerId="ADAL" clId="{712D82F9-718D-44C8-8F39-663B2BA4EBC4}" dt="2022-08-10T21:39:37.186" v="952" actId="962"/>
      <pc:docMkLst>
        <pc:docMk/>
      </pc:docMkLst>
      <pc:sldChg chg="modSp mod">
        <pc:chgData name="Amy Skalmusky" userId="41bc0861-bb1c-4cd5-bc37-482524c8cdd7" providerId="ADAL" clId="{712D82F9-718D-44C8-8F39-663B2BA4EBC4}" dt="2022-08-10T21:36:31.164" v="182" actId="962"/>
        <pc:sldMkLst>
          <pc:docMk/>
          <pc:sldMk cId="3622430913" sldId="266"/>
        </pc:sldMkLst>
        <pc:spChg chg="mod">
          <ac:chgData name="Amy Skalmusky" userId="41bc0861-bb1c-4cd5-bc37-482524c8cdd7" providerId="ADAL" clId="{712D82F9-718D-44C8-8F39-663B2BA4EBC4}" dt="2022-08-10T21:35:51.909" v="5" actId="20577"/>
          <ac:spMkLst>
            <pc:docMk/>
            <pc:sldMk cId="3622430913" sldId="266"/>
            <ac:spMk id="2" creationId="{1FC57493-5C1A-95C3-70ED-BC753EE0BA46}"/>
          </ac:spMkLst>
        </pc:spChg>
        <pc:spChg chg="mod">
          <ac:chgData name="Amy Skalmusky" userId="41bc0861-bb1c-4cd5-bc37-482524c8cdd7" providerId="ADAL" clId="{712D82F9-718D-44C8-8F39-663B2BA4EBC4}" dt="2022-08-10T21:36:03.699" v="8" actId="114"/>
          <ac:spMkLst>
            <pc:docMk/>
            <pc:sldMk cId="3622430913" sldId="266"/>
            <ac:spMk id="3" creationId="{5B095056-D876-5E6E-5E57-729CA609F104}"/>
          </ac:spMkLst>
        </pc:spChg>
        <pc:picChg chg="mod">
          <ac:chgData name="Amy Skalmusky" userId="41bc0861-bb1c-4cd5-bc37-482524c8cdd7" providerId="ADAL" clId="{712D82F9-718D-44C8-8F39-663B2BA4EBC4}" dt="2022-08-10T21:36:31.164" v="182" actId="962"/>
          <ac:picMkLst>
            <pc:docMk/>
            <pc:sldMk cId="3622430913" sldId="266"/>
            <ac:picMk id="4" creationId="{D1BA61D0-39DF-60AD-EFD1-CF9AAB9D3586}"/>
          </ac:picMkLst>
        </pc:picChg>
      </pc:sldChg>
      <pc:sldChg chg="modSp mod">
        <pc:chgData name="Amy Skalmusky" userId="41bc0861-bb1c-4cd5-bc37-482524c8cdd7" providerId="ADAL" clId="{712D82F9-718D-44C8-8F39-663B2BA4EBC4}" dt="2022-08-10T21:36:40.170" v="188" actId="20577"/>
        <pc:sldMkLst>
          <pc:docMk/>
          <pc:sldMk cId="363606301" sldId="279"/>
        </pc:sldMkLst>
        <pc:spChg chg="mod">
          <ac:chgData name="Amy Skalmusky" userId="41bc0861-bb1c-4cd5-bc37-482524c8cdd7" providerId="ADAL" clId="{712D82F9-718D-44C8-8F39-663B2BA4EBC4}" dt="2022-08-10T21:36:40.170" v="188" actId="20577"/>
          <ac:spMkLst>
            <pc:docMk/>
            <pc:sldMk cId="363606301" sldId="279"/>
            <ac:spMk id="2" creationId="{1FC57493-5C1A-95C3-70ED-BC753EE0BA46}"/>
          </ac:spMkLst>
        </pc:spChg>
      </pc:sldChg>
      <pc:sldChg chg="modSp mod">
        <pc:chgData name="Amy Skalmusky" userId="41bc0861-bb1c-4cd5-bc37-482524c8cdd7" providerId="ADAL" clId="{712D82F9-718D-44C8-8F39-663B2BA4EBC4}" dt="2022-08-10T21:37:20.922" v="360" actId="962"/>
        <pc:sldMkLst>
          <pc:docMk/>
          <pc:sldMk cId="445568578" sldId="280"/>
        </pc:sldMkLst>
        <pc:picChg chg="mod">
          <ac:chgData name="Amy Skalmusky" userId="41bc0861-bb1c-4cd5-bc37-482524c8cdd7" providerId="ADAL" clId="{712D82F9-718D-44C8-8F39-663B2BA4EBC4}" dt="2022-08-10T21:37:20.922" v="360" actId="962"/>
          <ac:picMkLst>
            <pc:docMk/>
            <pc:sldMk cId="445568578" sldId="280"/>
            <ac:picMk id="4" creationId="{DFA7B7F6-FE4E-B6FE-BCDC-FE25187A5FD0}"/>
          </ac:picMkLst>
        </pc:picChg>
      </pc:sldChg>
      <pc:sldChg chg="modSp mod">
        <pc:chgData name="Amy Skalmusky" userId="41bc0861-bb1c-4cd5-bc37-482524c8cdd7" providerId="ADAL" clId="{712D82F9-718D-44C8-8F39-663B2BA4EBC4}" dt="2022-08-10T21:37:35.116" v="444" actId="962"/>
        <pc:sldMkLst>
          <pc:docMk/>
          <pc:sldMk cId="3765160727" sldId="281"/>
        </pc:sldMkLst>
        <pc:picChg chg="mod">
          <ac:chgData name="Amy Skalmusky" userId="41bc0861-bb1c-4cd5-bc37-482524c8cdd7" providerId="ADAL" clId="{712D82F9-718D-44C8-8F39-663B2BA4EBC4}" dt="2022-08-10T21:37:35.116" v="444" actId="962"/>
          <ac:picMkLst>
            <pc:docMk/>
            <pc:sldMk cId="3765160727" sldId="281"/>
            <ac:picMk id="4" creationId="{A7DCBF88-6144-D737-70DE-38666D4C8B4D}"/>
          </ac:picMkLst>
        </pc:picChg>
      </pc:sldChg>
      <pc:sldChg chg="modSp mod">
        <pc:chgData name="Amy Skalmusky" userId="41bc0861-bb1c-4cd5-bc37-482524c8cdd7" providerId="ADAL" clId="{712D82F9-718D-44C8-8F39-663B2BA4EBC4}" dt="2022-08-10T21:37:49.446" v="478" actId="962"/>
        <pc:sldMkLst>
          <pc:docMk/>
          <pc:sldMk cId="3738202412" sldId="282"/>
        </pc:sldMkLst>
        <pc:picChg chg="mod">
          <ac:chgData name="Amy Skalmusky" userId="41bc0861-bb1c-4cd5-bc37-482524c8cdd7" providerId="ADAL" clId="{712D82F9-718D-44C8-8F39-663B2BA4EBC4}" dt="2022-08-10T21:37:49.446" v="478" actId="962"/>
          <ac:picMkLst>
            <pc:docMk/>
            <pc:sldMk cId="3738202412" sldId="282"/>
            <ac:picMk id="4" creationId="{C3E2D309-8765-DA6C-14C8-AAF38E34F98E}"/>
          </ac:picMkLst>
        </pc:picChg>
      </pc:sldChg>
      <pc:sldChg chg="modSp mod">
        <pc:chgData name="Amy Skalmusky" userId="41bc0861-bb1c-4cd5-bc37-482524c8cdd7" providerId="ADAL" clId="{712D82F9-718D-44C8-8F39-663B2BA4EBC4}" dt="2022-08-10T21:38:09.969" v="588" actId="962"/>
        <pc:sldMkLst>
          <pc:docMk/>
          <pc:sldMk cId="2402074750" sldId="283"/>
        </pc:sldMkLst>
        <pc:picChg chg="mod">
          <ac:chgData name="Amy Skalmusky" userId="41bc0861-bb1c-4cd5-bc37-482524c8cdd7" providerId="ADAL" clId="{712D82F9-718D-44C8-8F39-663B2BA4EBC4}" dt="2022-08-10T21:38:09.969" v="588" actId="962"/>
          <ac:picMkLst>
            <pc:docMk/>
            <pc:sldMk cId="2402074750" sldId="283"/>
            <ac:picMk id="4" creationId="{673E2E24-EC71-65D6-354A-87898ACD34C8}"/>
          </ac:picMkLst>
        </pc:picChg>
      </pc:sldChg>
      <pc:sldChg chg="modSp mod">
        <pc:chgData name="Amy Skalmusky" userId="41bc0861-bb1c-4cd5-bc37-482524c8cdd7" providerId="ADAL" clId="{712D82F9-718D-44C8-8F39-663B2BA4EBC4}" dt="2022-08-10T21:38:17.650" v="616" actId="962"/>
        <pc:sldMkLst>
          <pc:docMk/>
          <pc:sldMk cId="1645672708" sldId="284"/>
        </pc:sldMkLst>
        <pc:picChg chg="mod">
          <ac:chgData name="Amy Skalmusky" userId="41bc0861-bb1c-4cd5-bc37-482524c8cdd7" providerId="ADAL" clId="{712D82F9-718D-44C8-8F39-663B2BA4EBC4}" dt="2022-08-10T21:38:17.650" v="616" actId="962"/>
          <ac:picMkLst>
            <pc:docMk/>
            <pc:sldMk cId="1645672708" sldId="284"/>
            <ac:picMk id="4" creationId="{AB88CC79-B0B0-4031-CF14-339E52E8595C}"/>
          </ac:picMkLst>
        </pc:picChg>
      </pc:sldChg>
      <pc:sldChg chg="modSp mod">
        <pc:chgData name="Amy Skalmusky" userId="41bc0861-bb1c-4cd5-bc37-482524c8cdd7" providerId="ADAL" clId="{712D82F9-718D-44C8-8F39-663B2BA4EBC4}" dt="2022-08-10T21:38:36.168" v="728" actId="962"/>
        <pc:sldMkLst>
          <pc:docMk/>
          <pc:sldMk cId="3681752937" sldId="285"/>
        </pc:sldMkLst>
        <pc:picChg chg="mod">
          <ac:chgData name="Amy Skalmusky" userId="41bc0861-bb1c-4cd5-bc37-482524c8cdd7" providerId="ADAL" clId="{712D82F9-718D-44C8-8F39-663B2BA4EBC4}" dt="2022-08-10T21:38:36.168" v="728" actId="962"/>
          <ac:picMkLst>
            <pc:docMk/>
            <pc:sldMk cId="3681752937" sldId="285"/>
            <ac:picMk id="4" creationId="{626CB234-9AF1-14F6-357A-AF36F4819C15}"/>
          </ac:picMkLst>
        </pc:picChg>
      </pc:sldChg>
      <pc:sldChg chg="modSp mod">
        <pc:chgData name="Amy Skalmusky" userId="41bc0861-bb1c-4cd5-bc37-482524c8cdd7" providerId="ADAL" clId="{712D82F9-718D-44C8-8F39-663B2BA4EBC4}" dt="2022-08-10T21:39:37.186" v="952" actId="962"/>
        <pc:sldMkLst>
          <pc:docMk/>
          <pc:sldMk cId="1406171794" sldId="286"/>
        </pc:sldMkLst>
        <pc:picChg chg="mod">
          <ac:chgData name="Amy Skalmusky" userId="41bc0861-bb1c-4cd5-bc37-482524c8cdd7" providerId="ADAL" clId="{712D82F9-718D-44C8-8F39-663B2BA4EBC4}" dt="2022-08-10T21:39:37.186" v="952" actId="962"/>
          <ac:picMkLst>
            <pc:docMk/>
            <pc:sldMk cId="1406171794" sldId="286"/>
            <ac:picMk id="4" creationId="{AF1C9AF1-DC1B-F35D-FF69-4B4E7E0785F2}"/>
          </ac:picMkLst>
        </pc:picChg>
      </pc:sldChg>
    </pc:docChg>
  </pc:docChgLst>
  <pc:docChgLst>
    <pc:chgData name="Nicole Lemmo Saini" userId="6a03ec24-9619-41c8-8e38-b8410d286849" providerId="ADAL" clId="{CC08FA48-A3A2-4F06-AC31-66EC16203FEC}"/>
    <pc:docChg chg="custSel addSld delSld modSld">
      <pc:chgData name="Nicole Lemmo Saini" userId="6a03ec24-9619-41c8-8e38-b8410d286849" providerId="ADAL" clId="{CC08FA48-A3A2-4F06-AC31-66EC16203FEC}" dt="2022-08-10T20:41:09.285" v="95" actId="47"/>
      <pc:docMkLst>
        <pc:docMk/>
      </pc:docMkLst>
      <pc:sldChg chg="modSp">
        <pc:chgData name="Nicole Lemmo Saini" userId="6a03ec24-9619-41c8-8e38-b8410d286849" providerId="ADAL" clId="{CC08FA48-A3A2-4F06-AC31-66EC16203FEC}" dt="2022-08-10T20:33:55.939" v="7"/>
        <pc:sldMkLst>
          <pc:docMk/>
          <pc:sldMk cId="306541800" sldId="256"/>
        </pc:sldMkLst>
        <pc:spChg chg="mod">
          <ac:chgData name="Nicole Lemmo Saini" userId="6a03ec24-9619-41c8-8e38-b8410d286849" providerId="ADAL" clId="{CC08FA48-A3A2-4F06-AC31-66EC16203FEC}" dt="2022-08-10T20:33:55.939" v="7"/>
          <ac:spMkLst>
            <pc:docMk/>
            <pc:sldMk cId="306541800" sldId="256"/>
            <ac:spMk id="3" creationId="{6FD68D68-B1B1-0B7B-1BA9-89268D2C4D48}"/>
          </ac:spMkLst>
        </pc:spChg>
      </pc:sldChg>
      <pc:sldChg chg="modSp">
        <pc:chgData name="Nicole Lemmo Saini" userId="6a03ec24-9619-41c8-8e38-b8410d286849" providerId="ADAL" clId="{CC08FA48-A3A2-4F06-AC31-66EC16203FEC}" dt="2022-08-10T20:33:55.939" v="7"/>
        <pc:sldMkLst>
          <pc:docMk/>
          <pc:sldMk cId="2344219599" sldId="257"/>
        </pc:sldMkLst>
        <pc:spChg chg="mod">
          <ac:chgData name="Nicole Lemmo Saini" userId="6a03ec24-9619-41c8-8e38-b8410d286849" providerId="ADAL" clId="{CC08FA48-A3A2-4F06-AC31-66EC16203FEC}" dt="2022-08-10T20:33:55.939" v="7"/>
          <ac:spMkLst>
            <pc:docMk/>
            <pc:sldMk cId="2344219599" sldId="257"/>
            <ac:spMk id="2" creationId="{5E17C759-D2FE-8A9B-1341-891DF5112D9B}"/>
          </ac:spMkLst>
        </pc:spChg>
        <pc:spChg chg="mod">
          <ac:chgData name="Nicole Lemmo Saini" userId="6a03ec24-9619-41c8-8e38-b8410d286849" providerId="ADAL" clId="{CC08FA48-A3A2-4F06-AC31-66EC16203FEC}" dt="2022-08-10T20:33:55.939" v="7"/>
          <ac:spMkLst>
            <pc:docMk/>
            <pc:sldMk cId="2344219599" sldId="257"/>
            <ac:spMk id="3" creationId="{05D7912C-CF36-741E-3B0D-CFB1134D0FF3}"/>
          </ac:spMkLst>
        </pc:spChg>
      </pc:sldChg>
      <pc:sldChg chg="modSp mod">
        <pc:chgData name="Nicole Lemmo Saini" userId="6a03ec24-9619-41c8-8e38-b8410d286849" providerId="ADAL" clId="{CC08FA48-A3A2-4F06-AC31-66EC16203FEC}" dt="2022-08-10T20:34:25.958" v="15" actId="1076"/>
        <pc:sldMkLst>
          <pc:docMk/>
          <pc:sldMk cId="3622430913" sldId="266"/>
        </pc:sldMkLst>
        <pc:spChg chg="mod">
          <ac:chgData name="Nicole Lemmo Saini" userId="6a03ec24-9619-41c8-8e38-b8410d286849" providerId="ADAL" clId="{CC08FA48-A3A2-4F06-AC31-66EC16203FEC}" dt="2022-08-10T20:33:55.939" v="7"/>
          <ac:spMkLst>
            <pc:docMk/>
            <pc:sldMk cId="3622430913" sldId="266"/>
            <ac:spMk id="2" creationId="{1FC57493-5C1A-95C3-70ED-BC753EE0BA46}"/>
          </ac:spMkLst>
        </pc:spChg>
        <pc:spChg chg="mod">
          <ac:chgData name="Nicole Lemmo Saini" userId="6a03ec24-9619-41c8-8e38-b8410d286849" providerId="ADAL" clId="{CC08FA48-A3A2-4F06-AC31-66EC16203FEC}" dt="2022-08-10T20:34:25.958" v="15" actId="1076"/>
          <ac:spMkLst>
            <pc:docMk/>
            <pc:sldMk cId="3622430913" sldId="266"/>
            <ac:spMk id="3" creationId="{5B095056-D876-5E6E-5E57-729CA609F104}"/>
          </ac:spMkLst>
        </pc:spChg>
        <pc:spChg chg="mod">
          <ac:chgData name="Nicole Lemmo Saini" userId="6a03ec24-9619-41c8-8e38-b8410d286849" providerId="ADAL" clId="{CC08FA48-A3A2-4F06-AC31-66EC16203FEC}" dt="2022-08-10T20:34:14.399" v="12" actId="1076"/>
          <ac:spMkLst>
            <pc:docMk/>
            <pc:sldMk cId="3622430913" sldId="266"/>
            <ac:spMk id="6" creationId="{F597D38C-B36A-9F26-322D-4242E561ED12}"/>
          </ac:spMkLst>
        </pc:spChg>
        <pc:picChg chg="mod">
          <ac:chgData name="Nicole Lemmo Saini" userId="6a03ec24-9619-41c8-8e38-b8410d286849" providerId="ADAL" clId="{CC08FA48-A3A2-4F06-AC31-66EC16203FEC}" dt="2022-08-10T20:34:09.059" v="11" actId="1076"/>
          <ac:picMkLst>
            <pc:docMk/>
            <pc:sldMk cId="3622430913" sldId="266"/>
            <ac:picMk id="4" creationId="{D1BA61D0-39DF-60AD-EFD1-CF9AAB9D3586}"/>
          </ac:picMkLst>
        </pc:picChg>
      </pc:sldChg>
      <pc:sldChg chg="delSp modSp del mod delDesignElem">
        <pc:chgData name="Nicole Lemmo Saini" userId="6a03ec24-9619-41c8-8e38-b8410d286849" providerId="ADAL" clId="{CC08FA48-A3A2-4F06-AC31-66EC16203FEC}" dt="2022-08-10T20:41:09.285" v="95" actId="47"/>
        <pc:sldMkLst>
          <pc:docMk/>
          <pc:sldMk cId="3291254304" sldId="268"/>
        </pc:sldMkLst>
        <pc:spChg chg="mod">
          <ac:chgData name="Nicole Lemmo Saini" userId="6a03ec24-9619-41c8-8e38-b8410d286849" providerId="ADAL" clId="{CC08FA48-A3A2-4F06-AC31-66EC16203FEC}" dt="2022-08-10T20:39:38.134" v="82" actId="21"/>
          <ac:spMkLst>
            <pc:docMk/>
            <pc:sldMk cId="3291254304" sldId="268"/>
            <ac:spMk id="2" creationId="{7A65896B-888E-ABE3-0590-E74AEF61EA5F}"/>
          </ac:spMkLst>
        </pc:spChg>
        <pc:spChg chg="mod">
          <ac:chgData name="Nicole Lemmo Saini" userId="6a03ec24-9619-41c8-8e38-b8410d286849" providerId="ADAL" clId="{CC08FA48-A3A2-4F06-AC31-66EC16203FEC}" dt="2022-08-10T20:39:50.407" v="86" actId="27636"/>
          <ac:spMkLst>
            <pc:docMk/>
            <pc:sldMk cId="3291254304" sldId="268"/>
            <ac:spMk id="3" creationId="{99C12BA3-F630-9C78-35E7-F25E13E86FA7}"/>
          </ac:spMkLst>
        </pc:spChg>
        <pc:spChg chg="del">
          <ac:chgData name="Nicole Lemmo Saini" userId="6a03ec24-9619-41c8-8e38-b8410d286849" providerId="ADAL" clId="{CC08FA48-A3A2-4F06-AC31-66EC16203FEC}" dt="2022-08-10T20:33:55.939" v="7"/>
          <ac:spMkLst>
            <pc:docMk/>
            <pc:sldMk cId="3291254304" sldId="268"/>
            <ac:spMk id="9" creationId="{4038CB10-1F5C-4D54-9DF7-12586DE5B007}"/>
          </ac:spMkLst>
        </pc:spChg>
        <pc:spChg chg="del">
          <ac:chgData name="Nicole Lemmo Saini" userId="6a03ec24-9619-41c8-8e38-b8410d286849" providerId="ADAL" clId="{CC08FA48-A3A2-4F06-AC31-66EC16203FEC}" dt="2022-08-10T20:33:55.939" v="7"/>
          <ac:spMkLst>
            <pc:docMk/>
            <pc:sldMk cId="3291254304" sldId="268"/>
            <ac:spMk id="11" creationId="{36D30126-6314-4A93-B27E-5C66CF781924}"/>
          </ac:spMkLst>
        </pc:spChg>
        <pc:spChg chg="del">
          <ac:chgData name="Nicole Lemmo Saini" userId="6a03ec24-9619-41c8-8e38-b8410d286849" providerId="ADAL" clId="{CC08FA48-A3A2-4F06-AC31-66EC16203FEC}" dt="2022-08-10T20:33:55.939" v="7"/>
          <ac:spMkLst>
            <pc:docMk/>
            <pc:sldMk cId="3291254304" sldId="268"/>
            <ac:spMk id="13" creationId="{73ED6512-6858-4552-B699-9A97FE9A4EA2}"/>
          </ac:spMkLst>
        </pc:spChg>
        <pc:picChg chg="del">
          <ac:chgData name="Nicole Lemmo Saini" userId="6a03ec24-9619-41c8-8e38-b8410d286849" providerId="ADAL" clId="{CC08FA48-A3A2-4F06-AC31-66EC16203FEC}" dt="2022-08-10T20:40:42.454" v="90" actId="21"/>
          <ac:picMkLst>
            <pc:docMk/>
            <pc:sldMk cId="3291254304" sldId="268"/>
            <ac:picMk id="4" creationId="{C21F8C35-15A8-AE51-4BA6-03EC2AECCCE1}"/>
          </ac:picMkLst>
        </pc:picChg>
      </pc:sldChg>
      <pc:sldChg chg="modSp mod">
        <pc:chgData name="Nicole Lemmo Saini" userId="6a03ec24-9619-41c8-8e38-b8410d286849" providerId="ADAL" clId="{CC08FA48-A3A2-4F06-AC31-66EC16203FEC}" dt="2022-08-10T20:34:05.380" v="10" actId="1076"/>
        <pc:sldMkLst>
          <pc:docMk/>
          <pc:sldMk cId="4200358982" sldId="270"/>
        </pc:sldMkLst>
        <pc:spChg chg="mod">
          <ac:chgData name="Nicole Lemmo Saini" userId="6a03ec24-9619-41c8-8e38-b8410d286849" providerId="ADAL" clId="{CC08FA48-A3A2-4F06-AC31-66EC16203FEC}" dt="2022-08-10T20:33:55.939" v="7"/>
          <ac:spMkLst>
            <pc:docMk/>
            <pc:sldMk cId="4200358982" sldId="270"/>
            <ac:spMk id="2" creationId="{C73C711E-17E8-1FE4-3CB3-26476050DEB6}"/>
          </ac:spMkLst>
        </pc:spChg>
        <pc:spChg chg="mod">
          <ac:chgData name="Nicole Lemmo Saini" userId="6a03ec24-9619-41c8-8e38-b8410d286849" providerId="ADAL" clId="{CC08FA48-A3A2-4F06-AC31-66EC16203FEC}" dt="2022-08-10T20:34:05.380" v="10" actId="1076"/>
          <ac:spMkLst>
            <pc:docMk/>
            <pc:sldMk cId="4200358982" sldId="270"/>
            <ac:spMk id="3" creationId="{2098F2BB-E943-557A-A0DC-EC9E8EC9A0BD}"/>
          </ac:spMkLst>
        </pc:spChg>
      </pc:sldChg>
      <pc:sldChg chg="addSp delSp modSp del mod delDesignElem">
        <pc:chgData name="Nicole Lemmo Saini" userId="6a03ec24-9619-41c8-8e38-b8410d286849" providerId="ADAL" clId="{CC08FA48-A3A2-4F06-AC31-66EC16203FEC}" dt="2022-08-10T20:35:26.494" v="28" actId="47"/>
        <pc:sldMkLst>
          <pc:docMk/>
          <pc:sldMk cId="1879881531" sldId="271"/>
        </pc:sldMkLst>
        <pc:spChg chg="mod">
          <ac:chgData name="Nicole Lemmo Saini" userId="6a03ec24-9619-41c8-8e38-b8410d286849" providerId="ADAL" clId="{CC08FA48-A3A2-4F06-AC31-66EC16203FEC}" dt="2022-08-10T20:34:46.518" v="17" actId="21"/>
          <ac:spMkLst>
            <pc:docMk/>
            <pc:sldMk cId="1879881531" sldId="271"/>
            <ac:spMk id="2" creationId="{5C5FEBFA-268B-0762-438A-103A0A622E48}"/>
          </ac:spMkLst>
        </pc:spChg>
        <pc:spChg chg="add mod">
          <ac:chgData name="Nicole Lemmo Saini" userId="6a03ec24-9619-41c8-8e38-b8410d286849" providerId="ADAL" clId="{CC08FA48-A3A2-4F06-AC31-66EC16203FEC}" dt="2022-08-10T20:34:53.168" v="19" actId="21"/>
          <ac:spMkLst>
            <pc:docMk/>
            <pc:sldMk cId="1879881531" sldId="271"/>
            <ac:spMk id="4" creationId="{C7D50DCE-0707-39CE-8A8B-BB30DD01416F}"/>
          </ac:spMkLst>
        </pc:spChg>
        <pc:spChg chg="del mod">
          <ac:chgData name="Nicole Lemmo Saini" userId="6a03ec24-9619-41c8-8e38-b8410d286849" providerId="ADAL" clId="{CC08FA48-A3A2-4F06-AC31-66EC16203FEC}" dt="2022-08-10T20:35:03.383" v="22" actId="21"/>
          <ac:spMkLst>
            <pc:docMk/>
            <pc:sldMk cId="1879881531" sldId="271"/>
            <ac:spMk id="8" creationId="{9C2CB7C5-E293-3251-BD5A-9688B2F98F51}"/>
          </ac:spMkLst>
        </pc:spChg>
        <pc:spChg chg="del">
          <ac:chgData name="Nicole Lemmo Saini" userId="6a03ec24-9619-41c8-8e38-b8410d286849" providerId="ADAL" clId="{CC08FA48-A3A2-4F06-AC31-66EC16203FEC}" dt="2022-08-10T20:33:55.939" v="7"/>
          <ac:spMkLst>
            <pc:docMk/>
            <pc:sldMk cId="1879881531" sldId="271"/>
            <ac:spMk id="9" creationId="{D12DDE76-C203-4047-9998-63900085B5E8}"/>
          </ac:spMkLst>
        </pc:spChg>
        <pc:picChg chg="del">
          <ac:chgData name="Nicole Lemmo Saini" userId="6a03ec24-9619-41c8-8e38-b8410d286849" providerId="ADAL" clId="{CC08FA48-A3A2-4F06-AC31-66EC16203FEC}" dt="2022-08-10T20:34:53.168" v="19" actId="21"/>
          <ac:picMkLst>
            <pc:docMk/>
            <pc:sldMk cId="1879881531" sldId="271"/>
            <ac:picMk id="7" creationId="{25E178D6-69B2-3708-44A7-CB1B71B3671B}"/>
          </ac:picMkLst>
        </pc:picChg>
      </pc:sldChg>
      <pc:sldChg chg="addSp delSp modSp del mod delDesignElem">
        <pc:chgData name="Nicole Lemmo Saini" userId="6a03ec24-9619-41c8-8e38-b8410d286849" providerId="ADAL" clId="{CC08FA48-A3A2-4F06-AC31-66EC16203FEC}" dt="2022-08-10T20:36:36.773" v="39" actId="47"/>
        <pc:sldMkLst>
          <pc:docMk/>
          <pc:sldMk cId="144284305" sldId="274"/>
        </pc:sldMkLst>
        <pc:spChg chg="mod">
          <ac:chgData name="Nicole Lemmo Saini" userId="6a03ec24-9619-41c8-8e38-b8410d286849" providerId="ADAL" clId="{CC08FA48-A3A2-4F06-AC31-66EC16203FEC}" dt="2022-08-10T20:35:36.435" v="30" actId="21"/>
          <ac:spMkLst>
            <pc:docMk/>
            <pc:sldMk cId="144284305" sldId="274"/>
            <ac:spMk id="2" creationId="{5C5FEBFA-268B-0762-438A-103A0A622E48}"/>
          </ac:spMkLst>
        </pc:spChg>
        <pc:spChg chg="add mod">
          <ac:chgData name="Nicole Lemmo Saini" userId="6a03ec24-9619-41c8-8e38-b8410d286849" providerId="ADAL" clId="{CC08FA48-A3A2-4F06-AC31-66EC16203FEC}" dt="2022-08-10T20:36:10.499" v="32" actId="21"/>
          <ac:spMkLst>
            <pc:docMk/>
            <pc:sldMk cId="144284305" sldId="274"/>
            <ac:spMk id="4" creationId="{A67C91B0-3F20-AEC2-CCA8-FBF2916BA753}"/>
          </ac:spMkLst>
        </pc:spChg>
        <pc:spChg chg="del mod">
          <ac:chgData name="Nicole Lemmo Saini" userId="6a03ec24-9619-41c8-8e38-b8410d286849" providerId="ADAL" clId="{CC08FA48-A3A2-4F06-AC31-66EC16203FEC}" dt="2022-08-10T20:36:22.360" v="35" actId="21"/>
          <ac:spMkLst>
            <pc:docMk/>
            <pc:sldMk cId="144284305" sldId="274"/>
            <ac:spMk id="8" creationId="{9C2CB7C5-E293-3251-BD5A-9688B2F98F51}"/>
          </ac:spMkLst>
        </pc:spChg>
        <pc:spChg chg="del">
          <ac:chgData name="Nicole Lemmo Saini" userId="6a03ec24-9619-41c8-8e38-b8410d286849" providerId="ADAL" clId="{CC08FA48-A3A2-4F06-AC31-66EC16203FEC}" dt="2022-08-10T20:33:55.939" v="7"/>
          <ac:spMkLst>
            <pc:docMk/>
            <pc:sldMk cId="144284305" sldId="274"/>
            <ac:spMk id="9" creationId="{D12DDE76-C203-4047-9998-63900085B5E8}"/>
          </ac:spMkLst>
        </pc:spChg>
        <pc:picChg chg="del">
          <ac:chgData name="Nicole Lemmo Saini" userId="6a03ec24-9619-41c8-8e38-b8410d286849" providerId="ADAL" clId="{CC08FA48-A3A2-4F06-AC31-66EC16203FEC}" dt="2022-08-10T20:36:10.499" v="32" actId="21"/>
          <ac:picMkLst>
            <pc:docMk/>
            <pc:sldMk cId="144284305" sldId="274"/>
            <ac:picMk id="7" creationId="{25E178D6-69B2-3708-44A7-CB1B71B3671B}"/>
          </ac:picMkLst>
        </pc:picChg>
      </pc:sldChg>
      <pc:sldChg chg="addSp delSp modSp del mod delDesignElem">
        <pc:chgData name="Nicole Lemmo Saini" userId="6a03ec24-9619-41c8-8e38-b8410d286849" providerId="ADAL" clId="{CC08FA48-A3A2-4F06-AC31-66EC16203FEC}" dt="2022-08-10T20:37:25.257" v="50" actId="47"/>
        <pc:sldMkLst>
          <pc:docMk/>
          <pc:sldMk cId="3111186087" sldId="275"/>
        </pc:sldMkLst>
        <pc:spChg chg="mod">
          <ac:chgData name="Nicole Lemmo Saini" userId="6a03ec24-9619-41c8-8e38-b8410d286849" providerId="ADAL" clId="{CC08FA48-A3A2-4F06-AC31-66EC16203FEC}" dt="2022-08-10T20:36:47.035" v="41" actId="21"/>
          <ac:spMkLst>
            <pc:docMk/>
            <pc:sldMk cId="3111186087" sldId="275"/>
            <ac:spMk id="2" creationId="{5C5FEBFA-268B-0762-438A-103A0A622E48}"/>
          </ac:spMkLst>
        </pc:spChg>
        <pc:spChg chg="add mod">
          <ac:chgData name="Nicole Lemmo Saini" userId="6a03ec24-9619-41c8-8e38-b8410d286849" providerId="ADAL" clId="{CC08FA48-A3A2-4F06-AC31-66EC16203FEC}" dt="2022-08-10T20:36:58.992" v="44" actId="21"/>
          <ac:spMkLst>
            <pc:docMk/>
            <pc:sldMk cId="3111186087" sldId="275"/>
            <ac:spMk id="4" creationId="{65B42E04-8C2D-9DDF-D89E-0A6EDE4780B2}"/>
          </ac:spMkLst>
        </pc:spChg>
        <pc:spChg chg="del mod">
          <ac:chgData name="Nicole Lemmo Saini" userId="6a03ec24-9619-41c8-8e38-b8410d286849" providerId="ADAL" clId="{CC08FA48-A3A2-4F06-AC31-66EC16203FEC}" dt="2022-08-10T20:37:09.671" v="47" actId="21"/>
          <ac:spMkLst>
            <pc:docMk/>
            <pc:sldMk cId="3111186087" sldId="275"/>
            <ac:spMk id="8" creationId="{9C2CB7C5-E293-3251-BD5A-9688B2F98F51}"/>
          </ac:spMkLst>
        </pc:spChg>
        <pc:spChg chg="del">
          <ac:chgData name="Nicole Lemmo Saini" userId="6a03ec24-9619-41c8-8e38-b8410d286849" providerId="ADAL" clId="{CC08FA48-A3A2-4F06-AC31-66EC16203FEC}" dt="2022-08-10T20:33:55.939" v="7"/>
          <ac:spMkLst>
            <pc:docMk/>
            <pc:sldMk cId="3111186087" sldId="275"/>
            <ac:spMk id="9" creationId="{D12DDE76-C203-4047-9998-63900085B5E8}"/>
          </ac:spMkLst>
        </pc:spChg>
        <pc:picChg chg="del mod">
          <ac:chgData name="Nicole Lemmo Saini" userId="6a03ec24-9619-41c8-8e38-b8410d286849" providerId="ADAL" clId="{CC08FA48-A3A2-4F06-AC31-66EC16203FEC}" dt="2022-08-10T20:36:58.992" v="44" actId="21"/>
          <ac:picMkLst>
            <pc:docMk/>
            <pc:sldMk cId="3111186087" sldId="275"/>
            <ac:picMk id="7" creationId="{25E178D6-69B2-3708-44A7-CB1B71B3671B}"/>
          </ac:picMkLst>
        </pc:picChg>
      </pc:sldChg>
      <pc:sldChg chg="addSp delSp modSp del mod delDesignElem">
        <pc:chgData name="Nicole Lemmo Saini" userId="6a03ec24-9619-41c8-8e38-b8410d286849" providerId="ADAL" clId="{CC08FA48-A3A2-4F06-AC31-66EC16203FEC}" dt="2022-08-10T20:38:03.905" v="60" actId="47"/>
        <pc:sldMkLst>
          <pc:docMk/>
          <pc:sldMk cId="3891626727" sldId="276"/>
        </pc:sldMkLst>
        <pc:spChg chg="mod">
          <ac:chgData name="Nicole Lemmo Saini" userId="6a03ec24-9619-41c8-8e38-b8410d286849" providerId="ADAL" clId="{CC08FA48-A3A2-4F06-AC31-66EC16203FEC}" dt="2022-08-10T20:37:34.706" v="52" actId="21"/>
          <ac:spMkLst>
            <pc:docMk/>
            <pc:sldMk cId="3891626727" sldId="276"/>
            <ac:spMk id="2" creationId="{5C5FEBFA-268B-0762-438A-103A0A622E48}"/>
          </ac:spMkLst>
        </pc:spChg>
        <pc:spChg chg="add mod">
          <ac:chgData name="Nicole Lemmo Saini" userId="6a03ec24-9619-41c8-8e38-b8410d286849" providerId="ADAL" clId="{CC08FA48-A3A2-4F06-AC31-66EC16203FEC}" dt="2022-08-10T20:37:40.441" v="54" actId="21"/>
          <ac:spMkLst>
            <pc:docMk/>
            <pc:sldMk cId="3891626727" sldId="276"/>
            <ac:spMk id="4" creationId="{97759834-169C-0DE9-267E-240D12C7B076}"/>
          </ac:spMkLst>
        </pc:spChg>
        <pc:spChg chg="del mod">
          <ac:chgData name="Nicole Lemmo Saini" userId="6a03ec24-9619-41c8-8e38-b8410d286849" providerId="ADAL" clId="{CC08FA48-A3A2-4F06-AC31-66EC16203FEC}" dt="2022-08-10T20:37:52.483" v="57" actId="21"/>
          <ac:spMkLst>
            <pc:docMk/>
            <pc:sldMk cId="3891626727" sldId="276"/>
            <ac:spMk id="8" creationId="{9C2CB7C5-E293-3251-BD5A-9688B2F98F51}"/>
          </ac:spMkLst>
        </pc:spChg>
        <pc:spChg chg="del">
          <ac:chgData name="Nicole Lemmo Saini" userId="6a03ec24-9619-41c8-8e38-b8410d286849" providerId="ADAL" clId="{CC08FA48-A3A2-4F06-AC31-66EC16203FEC}" dt="2022-08-10T20:33:55.939" v="7"/>
          <ac:spMkLst>
            <pc:docMk/>
            <pc:sldMk cId="3891626727" sldId="276"/>
            <ac:spMk id="9" creationId="{D12DDE76-C203-4047-9998-63900085B5E8}"/>
          </ac:spMkLst>
        </pc:spChg>
        <pc:picChg chg="del">
          <ac:chgData name="Nicole Lemmo Saini" userId="6a03ec24-9619-41c8-8e38-b8410d286849" providerId="ADAL" clId="{CC08FA48-A3A2-4F06-AC31-66EC16203FEC}" dt="2022-08-10T20:37:40.441" v="54" actId="21"/>
          <ac:picMkLst>
            <pc:docMk/>
            <pc:sldMk cId="3891626727" sldId="276"/>
            <ac:picMk id="7" creationId="{25E178D6-69B2-3708-44A7-CB1B71B3671B}"/>
          </ac:picMkLst>
        </pc:picChg>
      </pc:sldChg>
      <pc:sldChg chg="addSp delSp modSp del mod delDesignElem">
        <pc:chgData name="Nicole Lemmo Saini" userId="6a03ec24-9619-41c8-8e38-b8410d286849" providerId="ADAL" clId="{CC08FA48-A3A2-4F06-AC31-66EC16203FEC}" dt="2022-08-10T20:38:43.097" v="70" actId="47"/>
        <pc:sldMkLst>
          <pc:docMk/>
          <pc:sldMk cId="2077126802" sldId="277"/>
        </pc:sldMkLst>
        <pc:spChg chg="mod">
          <ac:chgData name="Nicole Lemmo Saini" userId="6a03ec24-9619-41c8-8e38-b8410d286849" providerId="ADAL" clId="{CC08FA48-A3A2-4F06-AC31-66EC16203FEC}" dt="2022-08-10T20:38:15.533" v="62" actId="21"/>
          <ac:spMkLst>
            <pc:docMk/>
            <pc:sldMk cId="2077126802" sldId="277"/>
            <ac:spMk id="2" creationId="{5C5FEBFA-268B-0762-438A-103A0A622E48}"/>
          </ac:spMkLst>
        </pc:spChg>
        <pc:spChg chg="add mod">
          <ac:chgData name="Nicole Lemmo Saini" userId="6a03ec24-9619-41c8-8e38-b8410d286849" providerId="ADAL" clId="{CC08FA48-A3A2-4F06-AC31-66EC16203FEC}" dt="2022-08-10T20:38:22.557" v="64" actId="21"/>
          <ac:spMkLst>
            <pc:docMk/>
            <pc:sldMk cId="2077126802" sldId="277"/>
            <ac:spMk id="4" creationId="{BA0A1FEE-85E0-1EF2-96C7-B651724549EF}"/>
          </ac:spMkLst>
        </pc:spChg>
        <pc:spChg chg="del mod">
          <ac:chgData name="Nicole Lemmo Saini" userId="6a03ec24-9619-41c8-8e38-b8410d286849" providerId="ADAL" clId="{CC08FA48-A3A2-4F06-AC31-66EC16203FEC}" dt="2022-08-10T20:38:33.804" v="67" actId="21"/>
          <ac:spMkLst>
            <pc:docMk/>
            <pc:sldMk cId="2077126802" sldId="277"/>
            <ac:spMk id="8" creationId="{9C2CB7C5-E293-3251-BD5A-9688B2F98F51}"/>
          </ac:spMkLst>
        </pc:spChg>
        <pc:spChg chg="del">
          <ac:chgData name="Nicole Lemmo Saini" userId="6a03ec24-9619-41c8-8e38-b8410d286849" providerId="ADAL" clId="{CC08FA48-A3A2-4F06-AC31-66EC16203FEC}" dt="2022-08-10T20:33:55.939" v="7"/>
          <ac:spMkLst>
            <pc:docMk/>
            <pc:sldMk cId="2077126802" sldId="277"/>
            <ac:spMk id="9" creationId="{D12DDE76-C203-4047-9998-63900085B5E8}"/>
          </ac:spMkLst>
        </pc:spChg>
        <pc:picChg chg="del">
          <ac:chgData name="Nicole Lemmo Saini" userId="6a03ec24-9619-41c8-8e38-b8410d286849" providerId="ADAL" clId="{CC08FA48-A3A2-4F06-AC31-66EC16203FEC}" dt="2022-08-10T20:38:22.557" v="64" actId="21"/>
          <ac:picMkLst>
            <pc:docMk/>
            <pc:sldMk cId="2077126802" sldId="277"/>
            <ac:picMk id="7" creationId="{25E178D6-69B2-3708-44A7-CB1B71B3671B}"/>
          </ac:picMkLst>
        </pc:picChg>
      </pc:sldChg>
      <pc:sldChg chg="addSp delSp modSp del mod delDesignElem">
        <pc:chgData name="Nicole Lemmo Saini" userId="6a03ec24-9619-41c8-8e38-b8410d286849" providerId="ADAL" clId="{CC08FA48-A3A2-4F06-AC31-66EC16203FEC}" dt="2022-08-10T20:39:27.453" v="80" actId="47"/>
        <pc:sldMkLst>
          <pc:docMk/>
          <pc:sldMk cId="1475471608" sldId="278"/>
        </pc:sldMkLst>
        <pc:spChg chg="mod">
          <ac:chgData name="Nicole Lemmo Saini" userId="6a03ec24-9619-41c8-8e38-b8410d286849" providerId="ADAL" clId="{CC08FA48-A3A2-4F06-AC31-66EC16203FEC}" dt="2022-08-10T20:38:59.975" v="72" actId="21"/>
          <ac:spMkLst>
            <pc:docMk/>
            <pc:sldMk cId="1475471608" sldId="278"/>
            <ac:spMk id="2" creationId="{5C5FEBFA-268B-0762-438A-103A0A622E48}"/>
          </ac:spMkLst>
        </pc:spChg>
        <pc:spChg chg="add mod">
          <ac:chgData name="Nicole Lemmo Saini" userId="6a03ec24-9619-41c8-8e38-b8410d286849" providerId="ADAL" clId="{CC08FA48-A3A2-4F06-AC31-66EC16203FEC}" dt="2022-08-10T20:39:08.641" v="74" actId="21"/>
          <ac:spMkLst>
            <pc:docMk/>
            <pc:sldMk cId="1475471608" sldId="278"/>
            <ac:spMk id="4" creationId="{75EF7A4D-BBAA-7CE5-8B5D-EF2A071AFE3B}"/>
          </ac:spMkLst>
        </pc:spChg>
        <pc:spChg chg="del">
          <ac:chgData name="Nicole Lemmo Saini" userId="6a03ec24-9619-41c8-8e38-b8410d286849" providerId="ADAL" clId="{CC08FA48-A3A2-4F06-AC31-66EC16203FEC}" dt="2022-08-10T20:39:16.295" v="76" actId="21"/>
          <ac:spMkLst>
            <pc:docMk/>
            <pc:sldMk cId="1475471608" sldId="278"/>
            <ac:spMk id="8" creationId="{9C2CB7C5-E293-3251-BD5A-9688B2F98F51}"/>
          </ac:spMkLst>
        </pc:spChg>
        <pc:spChg chg="del">
          <ac:chgData name="Nicole Lemmo Saini" userId="6a03ec24-9619-41c8-8e38-b8410d286849" providerId="ADAL" clId="{CC08FA48-A3A2-4F06-AC31-66EC16203FEC}" dt="2022-08-10T20:33:55.939" v="7"/>
          <ac:spMkLst>
            <pc:docMk/>
            <pc:sldMk cId="1475471608" sldId="278"/>
            <ac:spMk id="9" creationId="{D12DDE76-C203-4047-9998-63900085B5E8}"/>
          </ac:spMkLst>
        </pc:spChg>
        <pc:picChg chg="del">
          <ac:chgData name="Nicole Lemmo Saini" userId="6a03ec24-9619-41c8-8e38-b8410d286849" providerId="ADAL" clId="{CC08FA48-A3A2-4F06-AC31-66EC16203FEC}" dt="2022-08-10T20:39:08.641" v="74" actId="21"/>
          <ac:picMkLst>
            <pc:docMk/>
            <pc:sldMk cId="1475471608" sldId="278"/>
            <ac:picMk id="7" creationId="{25E178D6-69B2-3708-44A7-CB1B71B3671B}"/>
          </ac:picMkLst>
        </pc:picChg>
      </pc:sldChg>
      <pc:sldChg chg="modSp">
        <pc:chgData name="Nicole Lemmo Saini" userId="6a03ec24-9619-41c8-8e38-b8410d286849" providerId="ADAL" clId="{CC08FA48-A3A2-4F06-AC31-66EC16203FEC}" dt="2022-08-10T20:33:55.939" v="7"/>
        <pc:sldMkLst>
          <pc:docMk/>
          <pc:sldMk cId="363606301" sldId="279"/>
        </pc:sldMkLst>
        <pc:spChg chg="mod">
          <ac:chgData name="Nicole Lemmo Saini" userId="6a03ec24-9619-41c8-8e38-b8410d286849" providerId="ADAL" clId="{CC08FA48-A3A2-4F06-AC31-66EC16203FEC}" dt="2022-08-10T20:33:55.939" v="7"/>
          <ac:spMkLst>
            <pc:docMk/>
            <pc:sldMk cId="363606301" sldId="279"/>
            <ac:spMk id="2" creationId="{1FC57493-5C1A-95C3-70ED-BC753EE0BA46}"/>
          </ac:spMkLst>
        </pc:spChg>
        <pc:spChg chg="mod">
          <ac:chgData name="Nicole Lemmo Saini" userId="6a03ec24-9619-41c8-8e38-b8410d286849" providerId="ADAL" clId="{CC08FA48-A3A2-4F06-AC31-66EC16203FEC}" dt="2022-08-10T20:33:55.939" v="7"/>
          <ac:spMkLst>
            <pc:docMk/>
            <pc:sldMk cId="363606301" sldId="279"/>
            <ac:spMk id="3" creationId="{5B095056-D876-5E6E-5E57-729CA609F104}"/>
          </ac:spMkLst>
        </pc:spChg>
      </pc:sldChg>
      <pc:sldChg chg="addSp delSp modSp new mod">
        <pc:chgData name="Nicole Lemmo Saini" userId="6a03ec24-9619-41c8-8e38-b8410d286849" providerId="ADAL" clId="{CC08FA48-A3A2-4F06-AC31-66EC16203FEC}" dt="2022-08-10T20:35:22.502" v="27" actId="1076"/>
        <pc:sldMkLst>
          <pc:docMk/>
          <pc:sldMk cId="445568578" sldId="280"/>
        </pc:sldMkLst>
        <pc:spChg chg="mod">
          <ac:chgData name="Nicole Lemmo Saini" userId="6a03ec24-9619-41c8-8e38-b8410d286849" providerId="ADAL" clId="{CC08FA48-A3A2-4F06-AC31-66EC16203FEC}" dt="2022-08-10T20:34:50.345" v="18"/>
          <ac:spMkLst>
            <pc:docMk/>
            <pc:sldMk cId="445568578" sldId="280"/>
            <ac:spMk id="2" creationId="{636E9F1B-1C8E-801B-54E3-D49049BD8D5A}"/>
          </ac:spMkLst>
        </pc:spChg>
        <pc:spChg chg="del">
          <ac:chgData name="Nicole Lemmo Saini" userId="6a03ec24-9619-41c8-8e38-b8410d286849" providerId="ADAL" clId="{CC08FA48-A3A2-4F06-AC31-66EC16203FEC}" dt="2022-08-10T20:34:55.536" v="20"/>
          <ac:spMkLst>
            <pc:docMk/>
            <pc:sldMk cId="445568578" sldId="280"/>
            <ac:spMk id="3" creationId="{7AC06D16-A058-F735-4F82-67B5239D3689}"/>
          </ac:spMkLst>
        </pc:spChg>
        <pc:spChg chg="add mod">
          <ac:chgData name="Nicole Lemmo Saini" userId="6a03ec24-9619-41c8-8e38-b8410d286849" providerId="ADAL" clId="{CC08FA48-A3A2-4F06-AC31-66EC16203FEC}" dt="2022-08-10T20:35:22.502" v="27" actId="1076"/>
          <ac:spMkLst>
            <pc:docMk/>
            <pc:sldMk cId="445568578" sldId="280"/>
            <ac:spMk id="5" creationId="{D466EEEE-2EFA-3DDC-6BD0-F0B5EAA653CF}"/>
          </ac:spMkLst>
        </pc:spChg>
        <pc:picChg chg="add mod">
          <ac:chgData name="Nicole Lemmo Saini" userId="6a03ec24-9619-41c8-8e38-b8410d286849" providerId="ADAL" clId="{CC08FA48-A3A2-4F06-AC31-66EC16203FEC}" dt="2022-08-10T20:34:55.536" v="20"/>
          <ac:picMkLst>
            <pc:docMk/>
            <pc:sldMk cId="445568578" sldId="280"/>
            <ac:picMk id="4" creationId="{DFA7B7F6-FE4E-B6FE-BCDC-FE25187A5FD0}"/>
          </ac:picMkLst>
        </pc:picChg>
      </pc:sldChg>
      <pc:sldChg chg="addSp delSp modSp new mod">
        <pc:chgData name="Nicole Lemmo Saini" userId="6a03ec24-9619-41c8-8e38-b8410d286849" providerId="ADAL" clId="{CC08FA48-A3A2-4F06-AC31-66EC16203FEC}" dt="2022-08-10T20:36:34.380" v="38" actId="14100"/>
        <pc:sldMkLst>
          <pc:docMk/>
          <pc:sldMk cId="3765160727" sldId="281"/>
        </pc:sldMkLst>
        <pc:spChg chg="mod">
          <ac:chgData name="Nicole Lemmo Saini" userId="6a03ec24-9619-41c8-8e38-b8410d286849" providerId="ADAL" clId="{CC08FA48-A3A2-4F06-AC31-66EC16203FEC}" dt="2022-08-10T20:36:05.655" v="31"/>
          <ac:spMkLst>
            <pc:docMk/>
            <pc:sldMk cId="3765160727" sldId="281"/>
            <ac:spMk id="2" creationId="{AE00943D-6C2C-C732-6ED6-293CA7EB828F}"/>
          </ac:spMkLst>
        </pc:spChg>
        <pc:spChg chg="del">
          <ac:chgData name="Nicole Lemmo Saini" userId="6a03ec24-9619-41c8-8e38-b8410d286849" providerId="ADAL" clId="{CC08FA48-A3A2-4F06-AC31-66EC16203FEC}" dt="2022-08-10T20:36:13.092" v="33"/>
          <ac:spMkLst>
            <pc:docMk/>
            <pc:sldMk cId="3765160727" sldId="281"/>
            <ac:spMk id="3" creationId="{4E8A7691-A7F6-BDA1-BB8E-496FF5D6DFD3}"/>
          </ac:spMkLst>
        </pc:spChg>
        <pc:spChg chg="add mod">
          <ac:chgData name="Nicole Lemmo Saini" userId="6a03ec24-9619-41c8-8e38-b8410d286849" providerId="ADAL" clId="{CC08FA48-A3A2-4F06-AC31-66EC16203FEC}" dt="2022-08-10T20:36:34.380" v="38" actId="14100"/>
          <ac:spMkLst>
            <pc:docMk/>
            <pc:sldMk cId="3765160727" sldId="281"/>
            <ac:spMk id="5" creationId="{3CB23147-5CE3-C252-F582-1D2033B7B15B}"/>
          </ac:spMkLst>
        </pc:spChg>
        <pc:picChg chg="add mod">
          <ac:chgData name="Nicole Lemmo Saini" userId="6a03ec24-9619-41c8-8e38-b8410d286849" providerId="ADAL" clId="{CC08FA48-A3A2-4F06-AC31-66EC16203FEC}" dt="2022-08-10T20:36:13.092" v="33"/>
          <ac:picMkLst>
            <pc:docMk/>
            <pc:sldMk cId="3765160727" sldId="281"/>
            <ac:picMk id="4" creationId="{A7DCBF88-6144-D737-70DE-38666D4C8B4D}"/>
          </ac:picMkLst>
        </pc:picChg>
      </pc:sldChg>
      <pc:sldChg chg="addSp delSp modSp new mod">
        <pc:chgData name="Nicole Lemmo Saini" userId="6a03ec24-9619-41c8-8e38-b8410d286849" providerId="ADAL" clId="{CC08FA48-A3A2-4F06-AC31-66EC16203FEC}" dt="2022-08-10T20:37:23.335" v="49" actId="1076"/>
        <pc:sldMkLst>
          <pc:docMk/>
          <pc:sldMk cId="3738202412" sldId="282"/>
        </pc:sldMkLst>
        <pc:spChg chg="mod">
          <ac:chgData name="Nicole Lemmo Saini" userId="6a03ec24-9619-41c8-8e38-b8410d286849" providerId="ADAL" clId="{CC08FA48-A3A2-4F06-AC31-66EC16203FEC}" dt="2022-08-10T20:36:55.295" v="42"/>
          <ac:spMkLst>
            <pc:docMk/>
            <pc:sldMk cId="3738202412" sldId="282"/>
            <ac:spMk id="2" creationId="{51C5F563-60F2-38E8-B626-135714ECF35B}"/>
          </ac:spMkLst>
        </pc:spChg>
        <pc:spChg chg="del">
          <ac:chgData name="Nicole Lemmo Saini" userId="6a03ec24-9619-41c8-8e38-b8410d286849" providerId="ADAL" clId="{CC08FA48-A3A2-4F06-AC31-66EC16203FEC}" dt="2022-08-10T20:37:01.129" v="45"/>
          <ac:spMkLst>
            <pc:docMk/>
            <pc:sldMk cId="3738202412" sldId="282"/>
            <ac:spMk id="3" creationId="{4FB6EFA4-A5EC-448C-184F-9EFEEBD4F444}"/>
          </ac:spMkLst>
        </pc:spChg>
        <pc:spChg chg="add mod">
          <ac:chgData name="Nicole Lemmo Saini" userId="6a03ec24-9619-41c8-8e38-b8410d286849" providerId="ADAL" clId="{CC08FA48-A3A2-4F06-AC31-66EC16203FEC}" dt="2022-08-10T20:37:23.335" v="49" actId="1076"/>
          <ac:spMkLst>
            <pc:docMk/>
            <pc:sldMk cId="3738202412" sldId="282"/>
            <ac:spMk id="5" creationId="{7AA280A4-871D-56EE-C94C-E36CA1932F0D}"/>
          </ac:spMkLst>
        </pc:spChg>
        <pc:picChg chg="add mod">
          <ac:chgData name="Nicole Lemmo Saini" userId="6a03ec24-9619-41c8-8e38-b8410d286849" providerId="ADAL" clId="{CC08FA48-A3A2-4F06-AC31-66EC16203FEC}" dt="2022-08-10T20:37:01.129" v="45"/>
          <ac:picMkLst>
            <pc:docMk/>
            <pc:sldMk cId="3738202412" sldId="282"/>
            <ac:picMk id="4" creationId="{C3E2D309-8765-DA6C-14C8-AAF38E34F98E}"/>
          </ac:picMkLst>
        </pc:picChg>
      </pc:sldChg>
      <pc:sldChg chg="addSp delSp modSp new mod">
        <pc:chgData name="Nicole Lemmo Saini" userId="6a03ec24-9619-41c8-8e38-b8410d286849" providerId="ADAL" clId="{CC08FA48-A3A2-4F06-AC31-66EC16203FEC}" dt="2022-08-10T20:38:01.863" v="59" actId="1076"/>
        <pc:sldMkLst>
          <pc:docMk/>
          <pc:sldMk cId="2402074750" sldId="283"/>
        </pc:sldMkLst>
        <pc:spChg chg="mod">
          <ac:chgData name="Nicole Lemmo Saini" userId="6a03ec24-9619-41c8-8e38-b8410d286849" providerId="ADAL" clId="{CC08FA48-A3A2-4F06-AC31-66EC16203FEC}" dt="2022-08-10T20:37:37.814" v="53"/>
          <ac:spMkLst>
            <pc:docMk/>
            <pc:sldMk cId="2402074750" sldId="283"/>
            <ac:spMk id="2" creationId="{6140068E-6A14-8D0F-4916-66DE3B3CD64B}"/>
          </ac:spMkLst>
        </pc:spChg>
        <pc:spChg chg="del">
          <ac:chgData name="Nicole Lemmo Saini" userId="6a03ec24-9619-41c8-8e38-b8410d286849" providerId="ADAL" clId="{CC08FA48-A3A2-4F06-AC31-66EC16203FEC}" dt="2022-08-10T20:37:43.662" v="55"/>
          <ac:spMkLst>
            <pc:docMk/>
            <pc:sldMk cId="2402074750" sldId="283"/>
            <ac:spMk id="3" creationId="{916BAC5E-7B02-A316-873F-FCEBF7197A03}"/>
          </ac:spMkLst>
        </pc:spChg>
        <pc:spChg chg="add mod">
          <ac:chgData name="Nicole Lemmo Saini" userId="6a03ec24-9619-41c8-8e38-b8410d286849" providerId="ADAL" clId="{CC08FA48-A3A2-4F06-AC31-66EC16203FEC}" dt="2022-08-10T20:38:01.863" v="59" actId="1076"/>
          <ac:spMkLst>
            <pc:docMk/>
            <pc:sldMk cId="2402074750" sldId="283"/>
            <ac:spMk id="5" creationId="{C3649D77-AC2B-EDC2-113E-28207EC00DE5}"/>
          </ac:spMkLst>
        </pc:spChg>
        <pc:picChg chg="add mod">
          <ac:chgData name="Nicole Lemmo Saini" userId="6a03ec24-9619-41c8-8e38-b8410d286849" providerId="ADAL" clId="{CC08FA48-A3A2-4F06-AC31-66EC16203FEC}" dt="2022-08-10T20:37:43.662" v="55"/>
          <ac:picMkLst>
            <pc:docMk/>
            <pc:sldMk cId="2402074750" sldId="283"/>
            <ac:picMk id="4" creationId="{673E2E24-EC71-65D6-354A-87898ACD34C8}"/>
          </ac:picMkLst>
        </pc:picChg>
      </pc:sldChg>
      <pc:sldChg chg="addSp delSp modSp new mod">
        <pc:chgData name="Nicole Lemmo Saini" userId="6a03ec24-9619-41c8-8e38-b8410d286849" providerId="ADAL" clId="{CC08FA48-A3A2-4F06-AC31-66EC16203FEC}" dt="2022-08-10T20:38:41.246" v="69" actId="1076"/>
        <pc:sldMkLst>
          <pc:docMk/>
          <pc:sldMk cId="1645672708" sldId="284"/>
        </pc:sldMkLst>
        <pc:spChg chg="mod">
          <ac:chgData name="Nicole Lemmo Saini" userId="6a03ec24-9619-41c8-8e38-b8410d286849" providerId="ADAL" clId="{CC08FA48-A3A2-4F06-AC31-66EC16203FEC}" dt="2022-08-10T20:38:17.978" v="63"/>
          <ac:spMkLst>
            <pc:docMk/>
            <pc:sldMk cId="1645672708" sldId="284"/>
            <ac:spMk id="2" creationId="{E51936EC-54F5-E86C-0667-3FE236513E30}"/>
          </ac:spMkLst>
        </pc:spChg>
        <pc:spChg chg="del">
          <ac:chgData name="Nicole Lemmo Saini" userId="6a03ec24-9619-41c8-8e38-b8410d286849" providerId="ADAL" clId="{CC08FA48-A3A2-4F06-AC31-66EC16203FEC}" dt="2022-08-10T20:38:25.419" v="65"/>
          <ac:spMkLst>
            <pc:docMk/>
            <pc:sldMk cId="1645672708" sldId="284"/>
            <ac:spMk id="3" creationId="{AC24D1B1-44B1-2853-7029-D4DEB4B09F6A}"/>
          </ac:spMkLst>
        </pc:spChg>
        <pc:spChg chg="add mod">
          <ac:chgData name="Nicole Lemmo Saini" userId="6a03ec24-9619-41c8-8e38-b8410d286849" providerId="ADAL" clId="{CC08FA48-A3A2-4F06-AC31-66EC16203FEC}" dt="2022-08-10T20:38:41.246" v="69" actId="1076"/>
          <ac:spMkLst>
            <pc:docMk/>
            <pc:sldMk cId="1645672708" sldId="284"/>
            <ac:spMk id="5" creationId="{B39D45E9-D555-87CF-5C4E-6566DBAC7FB6}"/>
          </ac:spMkLst>
        </pc:spChg>
        <pc:picChg chg="add mod">
          <ac:chgData name="Nicole Lemmo Saini" userId="6a03ec24-9619-41c8-8e38-b8410d286849" providerId="ADAL" clId="{CC08FA48-A3A2-4F06-AC31-66EC16203FEC}" dt="2022-08-10T20:38:25.419" v="65"/>
          <ac:picMkLst>
            <pc:docMk/>
            <pc:sldMk cId="1645672708" sldId="284"/>
            <ac:picMk id="4" creationId="{AB88CC79-B0B0-4031-CF14-339E52E8595C}"/>
          </ac:picMkLst>
        </pc:picChg>
      </pc:sldChg>
      <pc:sldChg chg="addSp delSp modSp new mod">
        <pc:chgData name="Nicole Lemmo Saini" userId="6a03ec24-9619-41c8-8e38-b8410d286849" providerId="ADAL" clId="{CC08FA48-A3A2-4F06-AC31-66EC16203FEC}" dt="2022-08-10T20:39:25.557" v="79" actId="1076"/>
        <pc:sldMkLst>
          <pc:docMk/>
          <pc:sldMk cId="3681752937" sldId="285"/>
        </pc:sldMkLst>
        <pc:spChg chg="mod">
          <ac:chgData name="Nicole Lemmo Saini" userId="6a03ec24-9619-41c8-8e38-b8410d286849" providerId="ADAL" clId="{CC08FA48-A3A2-4F06-AC31-66EC16203FEC}" dt="2022-08-10T20:39:05.386" v="73"/>
          <ac:spMkLst>
            <pc:docMk/>
            <pc:sldMk cId="3681752937" sldId="285"/>
            <ac:spMk id="2" creationId="{957DD2BE-F410-E4C8-63AA-7583B3BFAE68}"/>
          </ac:spMkLst>
        </pc:spChg>
        <pc:spChg chg="del">
          <ac:chgData name="Nicole Lemmo Saini" userId="6a03ec24-9619-41c8-8e38-b8410d286849" providerId="ADAL" clId="{CC08FA48-A3A2-4F06-AC31-66EC16203FEC}" dt="2022-08-10T20:39:10.842" v="75"/>
          <ac:spMkLst>
            <pc:docMk/>
            <pc:sldMk cId="3681752937" sldId="285"/>
            <ac:spMk id="3" creationId="{7FACF40C-A7A2-D1F0-3A13-560EF0397A68}"/>
          </ac:spMkLst>
        </pc:spChg>
        <pc:spChg chg="add mod">
          <ac:chgData name="Nicole Lemmo Saini" userId="6a03ec24-9619-41c8-8e38-b8410d286849" providerId="ADAL" clId="{CC08FA48-A3A2-4F06-AC31-66EC16203FEC}" dt="2022-08-10T20:39:25.557" v="79" actId="1076"/>
          <ac:spMkLst>
            <pc:docMk/>
            <pc:sldMk cId="3681752937" sldId="285"/>
            <ac:spMk id="5" creationId="{DD0B73D5-59E3-2C69-931C-267637ADC7EA}"/>
          </ac:spMkLst>
        </pc:spChg>
        <pc:picChg chg="add mod">
          <ac:chgData name="Nicole Lemmo Saini" userId="6a03ec24-9619-41c8-8e38-b8410d286849" providerId="ADAL" clId="{CC08FA48-A3A2-4F06-AC31-66EC16203FEC}" dt="2022-08-10T20:39:10.842" v="75"/>
          <ac:picMkLst>
            <pc:docMk/>
            <pc:sldMk cId="3681752937" sldId="285"/>
            <ac:picMk id="4" creationId="{626CB234-9AF1-14F6-357A-AF36F4819C15}"/>
          </ac:picMkLst>
        </pc:picChg>
      </pc:sldChg>
      <pc:sldChg chg="addSp modSp new mod">
        <pc:chgData name="Nicole Lemmo Saini" userId="6a03ec24-9619-41c8-8e38-b8410d286849" providerId="ADAL" clId="{CC08FA48-A3A2-4F06-AC31-66EC16203FEC}" dt="2022-08-10T20:40:56.188" v="94" actId="14100"/>
        <pc:sldMkLst>
          <pc:docMk/>
          <pc:sldMk cId="1406171794" sldId="286"/>
        </pc:sldMkLst>
        <pc:spChg chg="mod">
          <ac:chgData name="Nicole Lemmo Saini" userId="6a03ec24-9619-41c8-8e38-b8410d286849" providerId="ADAL" clId="{CC08FA48-A3A2-4F06-AC31-66EC16203FEC}" dt="2022-08-10T20:39:44.662" v="84" actId="255"/>
          <ac:spMkLst>
            <pc:docMk/>
            <pc:sldMk cId="1406171794" sldId="286"/>
            <ac:spMk id="2" creationId="{87351038-B7B7-9A11-49EC-373DAF3A52E2}"/>
          </ac:spMkLst>
        </pc:spChg>
        <pc:spChg chg="mod">
          <ac:chgData name="Nicole Lemmo Saini" userId="6a03ec24-9619-41c8-8e38-b8410d286849" providerId="ADAL" clId="{CC08FA48-A3A2-4F06-AC31-66EC16203FEC}" dt="2022-08-10T20:40:32.892" v="89" actId="20577"/>
          <ac:spMkLst>
            <pc:docMk/>
            <pc:sldMk cId="1406171794" sldId="286"/>
            <ac:spMk id="3" creationId="{4A1281AE-F0E1-C1A1-EC3C-DD227C8FCF9D}"/>
          </ac:spMkLst>
        </pc:spChg>
        <pc:picChg chg="add mod">
          <ac:chgData name="Nicole Lemmo Saini" userId="6a03ec24-9619-41c8-8e38-b8410d286849" providerId="ADAL" clId="{CC08FA48-A3A2-4F06-AC31-66EC16203FEC}" dt="2022-08-10T20:40:56.188" v="94" actId="14100"/>
          <ac:picMkLst>
            <pc:docMk/>
            <pc:sldMk cId="1406171794" sldId="286"/>
            <ac:picMk id="4" creationId="{AF1C9AF1-DC1B-F35D-FF69-4B4E7E0785F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15DC-BE5B-B417-715B-6F65DFBD4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0ACF1-122A-975E-ACA9-D4F824A88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6914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67E0-FA99-DF8B-FD66-5ACDE6D3C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EE9BFE-C6FF-A10A-36A3-4257D5954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C852F6-60AE-9CC0-BF4A-0D493314A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367C1-9474-6D59-E6EB-D019F615E837}"/>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6" name="Footer Placeholder 5">
            <a:extLst>
              <a:ext uri="{FF2B5EF4-FFF2-40B4-BE49-F238E27FC236}">
                <a16:creationId xmlns:a16="http://schemas.microsoft.com/office/drawing/2014/main" id="{778D6B74-8370-AE1E-733F-2E9ECE9019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764F47-3F69-84F7-C8C2-DEF22DAB4D78}"/>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107842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0F20-8C0B-4235-58EF-6292A82040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4D990D-5085-4B73-2B23-52E60688B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E79C2-5AC7-C634-F8E9-6DA9DA54B7B5}"/>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5" name="Footer Placeholder 4">
            <a:extLst>
              <a:ext uri="{FF2B5EF4-FFF2-40B4-BE49-F238E27FC236}">
                <a16:creationId xmlns:a16="http://schemas.microsoft.com/office/drawing/2014/main" id="{8743E18C-972A-98F2-7B12-54B377828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79C9AA-CEFE-D482-5278-5537A1455A6C}"/>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4941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085BCB-D445-3C85-0D47-5DA7CD33DF82}"/>
              </a:ext>
            </a:extLst>
          </p:cNvPr>
          <p:cNvSpPr/>
          <p:nvPr/>
        </p:nvSpPr>
        <p:spPr>
          <a:xfrm>
            <a:off x="0" y="365126"/>
            <a:ext cx="12192000" cy="1050720"/>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BA845-0818-A254-D09D-4628FBAD94E8}"/>
              </a:ext>
            </a:extLst>
          </p:cNvPr>
          <p:cNvSpPr>
            <a:spLocks noGrp="1"/>
          </p:cNvSpPr>
          <p:nvPr>
            <p:ph type="title"/>
          </p:nvPr>
        </p:nvSpPr>
        <p:spPr/>
        <p:txBody>
          <a:bodyPr/>
          <a:lstStyle>
            <a:lvl1pPr>
              <a:defRPr>
                <a:solidFill>
                  <a:srgbClr val="00285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1E307F-0D2E-E65D-9AB6-B0857800E9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05CBF-ED9C-C7AA-6162-95E06F16E345}"/>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5" name="Footer Placeholder 4">
            <a:extLst>
              <a:ext uri="{FF2B5EF4-FFF2-40B4-BE49-F238E27FC236}">
                <a16:creationId xmlns:a16="http://schemas.microsoft.com/office/drawing/2014/main" id="{9923B256-1826-9829-B5C0-8A91D766D3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81041B-3A1A-0826-4478-EF2D39D666A4}"/>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105054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64BE-BBCC-298E-28D9-72D0470D3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B11B6-D557-2D91-B578-0F54DCCEB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666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BC8EEA-E752-A717-0FCA-A5C40A7F860C}"/>
              </a:ext>
            </a:extLst>
          </p:cNvPr>
          <p:cNvSpPr/>
          <p:nvPr/>
        </p:nvSpPr>
        <p:spPr>
          <a:xfrm>
            <a:off x="0" y="365125"/>
            <a:ext cx="12192000" cy="1325563"/>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CB4BD-2149-DCFF-D8B4-D98451F88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D6590-39E8-C09A-03DC-2708748ABBCA}"/>
              </a:ext>
            </a:extLst>
          </p:cNvPr>
          <p:cNvSpPr>
            <a:spLocks noGrp="1"/>
          </p:cNvSpPr>
          <p:nvPr>
            <p:ph sz="half" idx="1"/>
          </p:nvPr>
        </p:nvSpPr>
        <p:spPr>
          <a:xfrm>
            <a:off x="838200" y="1825625"/>
            <a:ext cx="5181600" cy="409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6B99A0-94E4-B9AE-4879-EE88B7D6CAEB}"/>
              </a:ext>
            </a:extLst>
          </p:cNvPr>
          <p:cNvSpPr>
            <a:spLocks noGrp="1"/>
          </p:cNvSpPr>
          <p:nvPr>
            <p:ph sz="half" idx="2"/>
          </p:nvPr>
        </p:nvSpPr>
        <p:spPr>
          <a:xfrm>
            <a:off x="6172200" y="1825625"/>
            <a:ext cx="5181600" cy="409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1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id="{3291752C-0CA0-53BD-F815-EC20F6E961D7}"/>
              </a:ext>
            </a:extLst>
          </p:cNvPr>
          <p:cNvSpPr/>
          <p:nvPr/>
        </p:nvSpPr>
        <p:spPr>
          <a:xfrm>
            <a:off x="569561" y="1587294"/>
            <a:ext cx="3429002" cy="1591597"/>
          </a:xfrm>
          <a:prstGeom prst="wave">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5B1A4E-0AE1-E592-3682-5E9C17DEA9DF}"/>
              </a:ext>
            </a:extLst>
          </p:cNvPr>
          <p:cNvSpPr/>
          <p:nvPr/>
        </p:nvSpPr>
        <p:spPr>
          <a:xfrm>
            <a:off x="569561" y="0"/>
            <a:ext cx="3429002" cy="229091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275CB22-72A2-2376-09C0-DFB256F38790}"/>
              </a:ext>
            </a:extLst>
          </p:cNvPr>
          <p:cNvSpPr>
            <a:spLocks noGrp="1"/>
          </p:cNvSpPr>
          <p:nvPr>
            <p:ph type="body" sz="quarter" idx="13"/>
          </p:nvPr>
        </p:nvSpPr>
        <p:spPr>
          <a:xfrm>
            <a:off x="993775" y="384175"/>
            <a:ext cx="2587625" cy="2162175"/>
          </a:xfrm>
        </p:spPr>
        <p:txBody>
          <a:bodyPr>
            <a:normAutofit/>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Media Placeholder 11">
            <a:extLst>
              <a:ext uri="{FF2B5EF4-FFF2-40B4-BE49-F238E27FC236}">
                <a16:creationId xmlns:a16="http://schemas.microsoft.com/office/drawing/2014/main" id="{36C4486B-9DBD-22BE-3DD7-D21A6E4CD1AB}"/>
              </a:ext>
            </a:extLst>
          </p:cNvPr>
          <p:cNvSpPr>
            <a:spLocks noGrp="1"/>
          </p:cNvSpPr>
          <p:nvPr>
            <p:ph type="media" sz="quarter" idx="14"/>
          </p:nvPr>
        </p:nvSpPr>
        <p:spPr>
          <a:xfrm>
            <a:off x="4326195" y="1857580"/>
            <a:ext cx="7578468" cy="3854962"/>
          </a:xfrm>
        </p:spPr>
        <p:txBody>
          <a:bodyPr/>
          <a:lstStyle/>
          <a:p>
            <a:r>
              <a:rPr lang="en-US"/>
              <a:t>Click icon to add media</a:t>
            </a:r>
          </a:p>
        </p:txBody>
      </p:sp>
    </p:spTree>
    <p:extLst>
      <p:ext uri="{BB962C8B-B14F-4D97-AF65-F5344CB8AC3E}">
        <p14:creationId xmlns:p14="http://schemas.microsoft.com/office/powerpoint/2010/main" val="365607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C293-C04A-608E-E907-ACF4B5D650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70992-5C6C-EDB9-DBFF-5B49DB5EB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AFB13-B577-5EF5-F116-72025BF13801}"/>
              </a:ext>
            </a:extLst>
          </p:cNvPr>
          <p:cNvSpPr>
            <a:spLocks noGrp="1"/>
          </p:cNvSpPr>
          <p:nvPr>
            <p:ph sz="half" idx="2"/>
          </p:nvPr>
        </p:nvSpPr>
        <p:spPr>
          <a:xfrm>
            <a:off x="839788" y="2505075"/>
            <a:ext cx="5157787" cy="344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BF3AA-ADD0-E021-2B0A-1BF4FB40D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1BB76-A410-EF0F-AC03-1410213B35E5}"/>
              </a:ext>
            </a:extLst>
          </p:cNvPr>
          <p:cNvSpPr>
            <a:spLocks noGrp="1"/>
          </p:cNvSpPr>
          <p:nvPr>
            <p:ph sz="quarter" idx="4"/>
          </p:nvPr>
        </p:nvSpPr>
        <p:spPr>
          <a:xfrm>
            <a:off x="6172200" y="2505075"/>
            <a:ext cx="5183188" cy="344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956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1FB8-5939-BB97-04F8-11D99C102B2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21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C378-91CD-AD94-700A-BBBFE1904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7C303-3DDC-D3E3-8D54-6F1CB399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7CA18-DE53-0D51-59C2-852C53E25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D1B09-8167-83C7-A9D4-1991014CFA77}"/>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6" name="Footer Placeholder 5">
            <a:extLst>
              <a:ext uri="{FF2B5EF4-FFF2-40B4-BE49-F238E27FC236}">
                <a16:creationId xmlns:a16="http://schemas.microsoft.com/office/drawing/2014/main" id="{B98B48DB-9F6B-6BD6-913F-C44A9EB4B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1BF11F-C3A8-7A2D-563F-511BE731A4D5}"/>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275589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55AFE-4DE5-971D-C4FB-32BF73F10B06}"/>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3" name="Footer Placeholder 2">
            <a:extLst>
              <a:ext uri="{FF2B5EF4-FFF2-40B4-BE49-F238E27FC236}">
                <a16:creationId xmlns:a16="http://schemas.microsoft.com/office/drawing/2014/main" id="{62E12545-EFD4-3AD2-C7E2-A92E055153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548740-594C-68F9-D985-91EF3C0E760B}"/>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
        <p:nvSpPr>
          <p:cNvPr id="5" name="Rectangle 4">
            <a:extLst>
              <a:ext uri="{FF2B5EF4-FFF2-40B4-BE49-F238E27FC236}">
                <a16:creationId xmlns:a16="http://schemas.microsoft.com/office/drawing/2014/main" id="{97490716-2A7E-10E0-009C-50B8C9A3E86F}"/>
              </a:ext>
            </a:extLst>
          </p:cNvPr>
          <p:cNvSpPr/>
          <p:nvPr/>
        </p:nvSpPr>
        <p:spPr>
          <a:xfrm>
            <a:off x="265470" y="353962"/>
            <a:ext cx="7806813" cy="2133600"/>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7A01C5-C3F3-FFBF-C8D5-F768FF1FC00F}"/>
              </a:ext>
            </a:extLst>
          </p:cNvPr>
          <p:cNvSpPr/>
          <p:nvPr/>
        </p:nvSpPr>
        <p:spPr>
          <a:xfrm>
            <a:off x="265469" y="2694039"/>
            <a:ext cx="7806813" cy="3185650"/>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1F6960-3230-2E19-065E-B7392DEBD781}"/>
              </a:ext>
            </a:extLst>
          </p:cNvPr>
          <p:cNvSpPr/>
          <p:nvPr/>
        </p:nvSpPr>
        <p:spPr>
          <a:xfrm>
            <a:off x="8239433" y="353962"/>
            <a:ext cx="3687097" cy="5525727"/>
          </a:xfrm>
          <a:prstGeom prst="rect">
            <a:avLst/>
          </a:prstGeom>
          <a:solidFill>
            <a:srgbClr val="002856"/>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D9ED284-2895-C2DA-B8EE-BA74BA69D0A2}"/>
              </a:ext>
            </a:extLst>
          </p:cNvPr>
          <p:cNvSpPr>
            <a:spLocks noGrp="1"/>
          </p:cNvSpPr>
          <p:nvPr>
            <p:ph type="body" sz="quarter" idx="13"/>
          </p:nvPr>
        </p:nvSpPr>
        <p:spPr>
          <a:xfrm>
            <a:off x="545406" y="1137239"/>
            <a:ext cx="7246938" cy="969041"/>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F6E67595-C628-B4B6-4F81-084BD3CAFC7F}"/>
              </a:ext>
            </a:extLst>
          </p:cNvPr>
          <p:cNvSpPr>
            <a:spLocks noGrp="1"/>
          </p:cNvSpPr>
          <p:nvPr>
            <p:ph type="body" sz="quarter" idx="14"/>
          </p:nvPr>
        </p:nvSpPr>
        <p:spPr>
          <a:xfrm>
            <a:off x="8610600" y="1081548"/>
            <a:ext cx="2981632" cy="4413992"/>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4768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7FFCD-7FE2-66A2-636F-5644721E277D}"/>
              </a:ext>
            </a:extLst>
          </p:cNvPr>
          <p:cNvSpPr/>
          <p:nvPr/>
        </p:nvSpPr>
        <p:spPr>
          <a:xfrm>
            <a:off x="0" y="6176963"/>
            <a:ext cx="12192000" cy="681038"/>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8FDBDFB-6B57-D788-1B78-2F92D6625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E714D8-4812-44AB-DA83-041AC2D865C4}"/>
              </a:ext>
            </a:extLst>
          </p:cNvPr>
          <p:cNvSpPr>
            <a:spLocks noGrp="1"/>
          </p:cNvSpPr>
          <p:nvPr>
            <p:ph type="body" idx="1"/>
          </p:nvPr>
        </p:nvSpPr>
        <p:spPr>
          <a:xfrm>
            <a:off x="838200" y="1825625"/>
            <a:ext cx="10515600" cy="3896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 clipart&#10;&#10;Description automatically generated">
            <a:extLst>
              <a:ext uri="{FF2B5EF4-FFF2-40B4-BE49-F238E27FC236}">
                <a16:creationId xmlns:a16="http://schemas.microsoft.com/office/drawing/2014/main" id="{43F2B541-AADE-54B9-8E57-73EE2134B2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24284" y="6356350"/>
            <a:ext cx="2143432" cy="452449"/>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DB1529AD-5C10-651D-A767-96334B1B7C4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61776" y="6203893"/>
            <a:ext cx="2640847" cy="670038"/>
          </a:xfrm>
          <a:prstGeom prst="rect">
            <a:avLst/>
          </a:prstGeom>
        </p:spPr>
      </p:pic>
      <p:pic>
        <p:nvPicPr>
          <p:cNvPr id="13" name="Picture 12" descr="Logo, company name&#10;&#10;Description automatically generated">
            <a:extLst>
              <a:ext uri="{FF2B5EF4-FFF2-40B4-BE49-F238E27FC236}">
                <a16:creationId xmlns:a16="http://schemas.microsoft.com/office/drawing/2014/main" id="{360B4163-1C26-63EC-FD03-DF459784851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61429" y="6243261"/>
            <a:ext cx="577757" cy="591302"/>
          </a:xfrm>
          <a:prstGeom prst="rect">
            <a:avLst/>
          </a:prstGeom>
        </p:spPr>
      </p:pic>
    </p:spTree>
    <p:extLst>
      <p:ext uri="{BB962C8B-B14F-4D97-AF65-F5344CB8AC3E}">
        <p14:creationId xmlns:p14="http://schemas.microsoft.com/office/powerpoint/2010/main" val="1189307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FgjfJGfusdE"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Z5c50-_hcD0"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green-power-markets/what-green-pow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nn.com/interactive/2021/07/us/american-south-biomass-energy-inv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yHWcddUZ35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DFQrE91kZwk"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gl5tY5Noacc"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D151-F86E-3C41-E6BE-E6C3446078DA}"/>
              </a:ext>
            </a:extLst>
          </p:cNvPr>
          <p:cNvSpPr>
            <a:spLocks noGrp="1"/>
          </p:cNvSpPr>
          <p:nvPr>
            <p:ph type="ctrTitle"/>
          </p:nvPr>
        </p:nvSpPr>
        <p:spPr>
          <a:xfrm>
            <a:off x="387275" y="1122363"/>
            <a:ext cx="11424621" cy="2387600"/>
          </a:xfrm>
        </p:spPr>
        <p:txBody>
          <a:bodyPr>
            <a:noAutofit/>
          </a:bodyPr>
          <a:lstStyle/>
          <a:p>
            <a:r>
              <a:rPr lang="en-US" sz="7200" b="1">
                <a:latin typeface="+mn-lt"/>
              </a:rPr>
              <a:t>What are the Best Types of Renewable Energy? – Part 1</a:t>
            </a:r>
          </a:p>
        </p:txBody>
      </p:sp>
      <p:sp>
        <p:nvSpPr>
          <p:cNvPr id="3" name="Subtitle 2">
            <a:extLst>
              <a:ext uri="{FF2B5EF4-FFF2-40B4-BE49-F238E27FC236}">
                <a16:creationId xmlns:a16="http://schemas.microsoft.com/office/drawing/2014/main" id="{6FD68D68-B1B1-0B7B-1BA9-89268D2C4D48}"/>
              </a:ext>
            </a:extLst>
          </p:cNvPr>
          <p:cNvSpPr>
            <a:spLocks noGrp="1"/>
          </p:cNvSpPr>
          <p:nvPr>
            <p:ph type="subTitle" idx="1"/>
          </p:nvPr>
        </p:nvSpPr>
        <p:spPr/>
        <p:txBody>
          <a:bodyPr>
            <a:normAutofit lnSpcReduction="10000"/>
          </a:bodyPr>
          <a:lstStyle/>
          <a:p>
            <a:r>
              <a:rPr lang="en-US" sz="6000"/>
              <a:t>2022 Climate Superstars Task #7</a:t>
            </a:r>
          </a:p>
        </p:txBody>
      </p:sp>
    </p:spTree>
    <p:extLst>
      <p:ext uri="{BB962C8B-B14F-4D97-AF65-F5344CB8AC3E}">
        <p14:creationId xmlns:p14="http://schemas.microsoft.com/office/powerpoint/2010/main" val="30654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1936EC-54F5-E86C-0667-3FE236513E30}"/>
              </a:ext>
            </a:extLst>
          </p:cNvPr>
          <p:cNvSpPr>
            <a:spLocks noGrp="1"/>
          </p:cNvSpPr>
          <p:nvPr>
            <p:ph type="body" sz="quarter" idx="13"/>
          </p:nvPr>
        </p:nvSpPr>
        <p:spPr/>
        <p:txBody>
          <a:bodyPr/>
          <a:lstStyle/>
          <a:p>
            <a:r>
              <a:rPr lang="en-US" sz="2400" kern="1200" dirty="0">
                <a:solidFill>
                  <a:srgbClr val="FFFFFF"/>
                </a:solidFill>
                <a:latin typeface="+mj-lt"/>
                <a:ea typeface="+mj-ea"/>
                <a:cs typeface="+mj-cs"/>
              </a:rPr>
              <a:t>Watch this video explainer to learn about the renewable energy source called </a:t>
            </a:r>
            <a:r>
              <a:rPr lang="en-US" sz="2400" dirty="0">
                <a:solidFill>
                  <a:srgbClr val="FFFFFF"/>
                </a:solidFill>
              </a:rPr>
              <a:t>solar </a:t>
            </a:r>
            <a:r>
              <a:rPr lang="en-US" sz="2400" kern="1200" dirty="0">
                <a:solidFill>
                  <a:srgbClr val="FFFFFF"/>
                </a:solidFill>
                <a:latin typeface="+mj-lt"/>
                <a:ea typeface="+mj-ea"/>
                <a:cs typeface="+mj-cs"/>
              </a:rPr>
              <a:t>thermal.</a:t>
            </a:r>
            <a:endParaRPr lang="en-US" dirty="0"/>
          </a:p>
        </p:txBody>
      </p:sp>
      <p:pic>
        <p:nvPicPr>
          <p:cNvPr id="4" name="Content Placeholder 6" descr="Video screen with the word &quot;Solar Thermal&quot;">
            <a:hlinkClick r:id="rId2"/>
            <a:extLst>
              <a:ext uri="{FF2B5EF4-FFF2-40B4-BE49-F238E27FC236}">
                <a16:creationId xmlns:a16="http://schemas.microsoft.com/office/drawing/2014/main" id="{AB88CC79-B0B0-4031-CF14-339E52E8595C}"/>
              </a:ext>
            </a:extLst>
          </p:cNvPr>
          <p:cNvPicPr>
            <a:picLocks noGrp="1" noChangeAspect="1"/>
          </p:cNvPicPr>
          <p:nvPr>
            <p:ph type="media" sz="quarter" idx="14"/>
          </p:nvPr>
        </p:nvPicPr>
        <p:blipFill>
          <a:blip r:embed="rId3"/>
          <a:srcRect/>
          <a:stretch/>
        </p:blipFill>
        <p:spPr>
          <a:xfrm>
            <a:off x="5143243" y="2120248"/>
            <a:ext cx="5944115" cy="3328704"/>
          </a:xfrm>
          <a:prstGeom prst="rect">
            <a:avLst/>
          </a:prstGeom>
        </p:spPr>
      </p:pic>
      <p:sp>
        <p:nvSpPr>
          <p:cNvPr id="5" name="TextBox 4">
            <a:extLst>
              <a:ext uri="{FF2B5EF4-FFF2-40B4-BE49-F238E27FC236}">
                <a16:creationId xmlns:a16="http://schemas.microsoft.com/office/drawing/2014/main" id="{B39D45E9-D555-87CF-5C4E-6566DBAC7FB6}"/>
              </a:ext>
            </a:extLst>
          </p:cNvPr>
          <p:cNvSpPr txBox="1"/>
          <p:nvPr/>
        </p:nvSpPr>
        <p:spPr>
          <a:xfrm>
            <a:off x="5044416" y="5576088"/>
            <a:ext cx="7741886" cy="369332"/>
          </a:xfrm>
          <a:prstGeom prst="rect">
            <a:avLst/>
          </a:prstGeom>
          <a:noFill/>
        </p:spPr>
        <p:txBody>
          <a:bodyPr wrap="square" rtlCol="0">
            <a:spAutoFit/>
          </a:bodyPr>
          <a:lstStyle/>
          <a:p>
            <a:pPr marL="0" marR="0">
              <a:spcBef>
                <a:spcPts val="0"/>
              </a:spcBef>
              <a:spcAft>
                <a:spcPts val="0"/>
              </a:spcAft>
            </a:pPr>
            <a:r>
              <a:rPr lang="en-US" sz="1800" u="sng">
                <a:effectLst/>
                <a:latin typeface="Arial" panose="020B0604020202020204" pitchFamily="34" charset="0"/>
                <a:ea typeface="Times New Roman" panose="02020603050405020304" pitchFamily="18" charset="0"/>
                <a:hlinkClick r:id="rId2"/>
              </a:rPr>
              <a:t>https://www.youtube.com/watch?v=FgjfJGfusdE</a:t>
            </a:r>
            <a:r>
              <a:rPr lang="en-US" sz="1800">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567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DD2BE-F410-E4C8-63AA-7583B3BFAE68}"/>
              </a:ext>
            </a:extLst>
          </p:cNvPr>
          <p:cNvSpPr>
            <a:spLocks noGrp="1"/>
          </p:cNvSpPr>
          <p:nvPr>
            <p:ph type="body" sz="quarter" idx="13"/>
          </p:nvPr>
        </p:nvSpPr>
        <p:spPr/>
        <p:txBody>
          <a:bodyPr/>
          <a:lstStyle/>
          <a:p>
            <a:r>
              <a:rPr lang="en-US" sz="2400" kern="1200" dirty="0">
                <a:solidFill>
                  <a:srgbClr val="FFFFFF"/>
                </a:solidFill>
                <a:latin typeface="+mj-lt"/>
                <a:ea typeface="+mj-ea"/>
                <a:cs typeface="+mj-cs"/>
              </a:rPr>
              <a:t>Watch this video explainer to learn about the renewable energy source called </a:t>
            </a:r>
            <a:r>
              <a:rPr lang="en-US" sz="2400" dirty="0">
                <a:solidFill>
                  <a:srgbClr val="FFFFFF"/>
                </a:solidFill>
              </a:rPr>
              <a:t>wind power</a:t>
            </a:r>
            <a:endParaRPr lang="en-US" dirty="0"/>
          </a:p>
        </p:txBody>
      </p:sp>
      <p:pic>
        <p:nvPicPr>
          <p:cNvPr id="4" name="Content Placeholder 6" descr="Video screen with the word &quot;Wind Power&quot; with illustrations of wind turbines.">
            <a:hlinkClick r:id="rId2"/>
            <a:extLst>
              <a:ext uri="{FF2B5EF4-FFF2-40B4-BE49-F238E27FC236}">
                <a16:creationId xmlns:a16="http://schemas.microsoft.com/office/drawing/2014/main" id="{626CB234-9AF1-14F6-357A-AF36F4819C15}"/>
              </a:ext>
            </a:extLst>
          </p:cNvPr>
          <p:cNvPicPr>
            <a:picLocks noGrp="1" noChangeAspect="1"/>
          </p:cNvPicPr>
          <p:nvPr>
            <p:ph type="media" sz="quarter" idx="14"/>
          </p:nvPr>
        </p:nvPicPr>
        <p:blipFill>
          <a:blip r:embed="rId3"/>
          <a:srcRect/>
          <a:stretch/>
        </p:blipFill>
        <p:spPr>
          <a:xfrm>
            <a:off x="5143243" y="2117199"/>
            <a:ext cx="5944115" cy="3334801"/>
          </a:xfrm>
          <a:prstGeom prst="rect">
            <a:avLst/>
          </a:prstGeom>
        </p:spPr>
      </p:pic>
      <p:sp>
        <p:nvSpPr>
          <p:cNvPr id="5" name="TextBox 4">
            <a:extLst>
              <a:ext uri="{FF2B5EF4-FFF2-40B4-BE49-F238E27FC236}">
                <a16:creationId xmlns:a16="http://schemas.microsoft.com/office/drawing/2014/main" id="{DD0B73D5-59E3-2C69-931C-267637ADC7EA}"/>
              </a:ext>
            </a:extLst>
          </p:cNvPr>
          <p:cNvSpPr txBox="1"/>
          <p:nvPr/>
        </p:nvSpPr>
        <p:spPr>
          <a:xfrm>
            <a:off x="5023151" y="5650517"/>
            <a:ext cx="7741886" cy="369332"/>
          </a:xfrm>
          <a:prstGeom prst="rect">
            <a:avLst/>
          </a:prstGeom>
          <a:noFill/>
        </p:spPr>
        <p:txBody>
          <a:bodyPr wrap="square" rtlCol="0">
            <a:spAutoFit/>
          </a:bodyPr>
          <a:lstStyle/>
          <a:p>
            <a:pPr marL="0" marR="0">
              <a:spcBef>
                <a:spcPts val="0"/>
              </a:spcBef>
              <a:spcAft>
                <a:spcPts val="0"/>
              </a:spcAft>
            </a:pPr>
            <a:r>
              <a:rPr lang="en-US" sz="1800" u="sng" dirty="0">
                <a:effectLst/>
                <a:latin typeface="Arial" panose="020B0604020202020204" pitchFamily="34" charset="0"/>
                <a:ea typeface="Times New Roman" panose="02020603050405020304" pitchFamily="18" charset="0"/>
                <a:hlinkClick r:id="rId2"/>
              </a:rPr>
              <a:t>https://www.youtube.com/watch?v=Z5c50-_hcD0</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175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351038-B7B7-9A11-49EC-373DAF3A52E2}"/>
              </a:ext>
            </a:extLst>
          </p:cNvPr>
          <p:cNvSpPr>
            <a:spLocks noGrp="1"/>
          </p:cNvSpPr>
          <p:nvPr>
            <p:ph type="body" sz="quarter" idx="13"/>
          </p:nvPr>
        </p:nvSpPr>
        <p:spPr/>
        <p:txBody>
          <a:bodyPr>
            <a:normAutofit/>
          </a:bodyPr>
          <a:lstStyle/>
          <a:p>
            <a:r>
              <a:rPr lang="en-US" sz="4800" dirty="0">
                <a:solidFill>
                  <a:srgbClr val="FFFFFF"/>
                </a:solidFill>
              </a:rPr>
              <a:t>Action Item</a:t>
            </a:r>
            <a:endParaRPr lang="en-US" sz="4800" dirty="0"/>
          </a:p>
        </p:txBody>
      </p:sp>
      <p:sp>
        <p:nvSpPr>
          <p:cNvPr id="3" name="Text Placeholder 2">
            <a:extLst>
              <a:ext uri="{FF2B5EF4-FFF2-40B4-BE49-F238E27FC236}">
                <a16:creationId xmlns:a16="http://schemas.microsoft.com/office/drawing/2014/main" id="{4A1281AE-F0E1-C1A1-EC3C-DD227C8FCF9D}"/>
              </a:ext>
            </a:extLst>
          </p:cNvPr>
          <p:cNvSpPr>
            <a:spLocks noGrp="1"/>
          </p:cNvSpPr>
          <p:nvPr>
            <p:ph type="body" sz="quarter" idx="14"/>
          </p:nvPr>
        </p:nvSpPr>
        <p:spPr>
          <a:xfrm>
            <a:off x="8610600" y="1081548"/>
            <a:ext cx="2981632" cy="4553708"/>
          </a:xfrm>
        </p:spPr>
        <p:txBody>
          <a:bodyPr/>
          <a:lstStyle/>
          <a:p>
            <a:r>
              <a:rPr lang="en-US" dirty="0"/>
              <a:t>Complete an Electricity Generation Impact Assessment Rubric (download from the Resource Library) for each type of renewable energy. </a:t>
            </a:r>
          </a:p>
          <a:p>
            <a:r>
              <a:rPr lang="en-US" dirty="0"/>
              <a:t>Debate the pros and cons of non-hydropower based renewable versus green energy using your set of Electricity Generation Impact Assessment Rubrics as evidence to evaluate. </a:t>
            </a:r>
          </a:p>
        </p:txBody>
      </p:sp>
      <p:pic>
        <p:nvPicPr>
          <p:cNvPr id="4" name="Picture 4" descr="Screenshot of the Electricity Generation Impact Assessment Rubric document.">
            <a:extLst>
              <a:ext uri="{FF2B5EF4-FFF2-40B4-BE49-F238E27FC236}">
                <a16:creationId xmlns:a16="http://schemas.microsoft.com/office/drawing/2014/main" id="{AF1C9AF1-DC1B-F35D-FF69-4B4E7E0785F2}"/>
              </a:ext>
            </a:extLst>
          </p:cNvPr>
          <p:cNvPicPr>
            <a:picLocks noChangeAspect="1"/>
          </p:cNvPicPr>
          <p:nvPr/>
        </p:nvPicPr>
        <p:blipFill>
          <a:blip r:embed="rId2"/>
          <a:stretch>
            <a:fillRect/>
          </a:stretch>
        </p:blipFill>
        <p:spPr>
          <a:xfrm>
            <a:off x="2042184" y="2700614"/>
            <a:ext cx="4124304" cy="3189823"/>
          </a:xfrm>
          <a:prstGeom prst="rect">
            <a:avLst/>
          </a:prstGeom>
        </p:spPr>
      </p:pic>
    </p:spTree>
    <p:extLst>
      <p:ext uri="{BB962C8B-B14F-4D97-AF65-F5344CB8AC3E}">
        <p14:creationId xmlns:p14="http://schemas.microsoft.com/office/powerpoint/2010/main" val="140617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C759-D2FE-8A9B-1341-891DF5112D9B}"/>
              </a:ext>
            </a:extLst>
          </p:cNvPr>
          <p:cNvSpPr>
            <a:spLocks noGrp="1"/>
          </p:cNvSpPr>
          <p:nvPr>
            <p:ph type="title"/>
          </p:nvPr>
        </p:nvSpPr>
        <p:spPr/>
        <p:txBody>
          <a:bodyPr>
            <a:normAutofit/>
          </a:bodyPr>
          <a:lstStyle/>
          <a:p>
            <a:r>
              <a:rPr lang="en-US" sz="4800" b="1">
                <a:latin typeface="+mn-lt"/>
              </a:rPr>
              <a:t>Learning Objectives</a:t>
            </a:r>
          </a:p>
        </p:txBody>
      </p:sp>
      <p:sp>
        <p:nvSpPr>
          <p:cNvPr id="3" name="Content Placeholder 2">
            <a:extLst>
              <a:ext uri="{FF2B5EF4-FFF2-40B4-BE49-F238E27FC236}">
                <a16:creationId xmlns:a16="http://schemas.microsoft.com/office/drawing/2014/main" id="{05D7912C-CF36-741E-3B0D-CFB1134D0FF3}"/>
              </a:ext>
            </a:extLst>
          </p:cNvPr>
          <p:cNvSpPr>
            <a:spLocks noGrp="1"/>
          </p:cNvSpPr>
          <p:nvPr>
            <p:ph idx="1"/>
          </p:nvPr>
        </p:nvSpPr>
        <p:spPr/>
        <p:txBody>
          <a:bodyPr vert="horz" lIns="91440" tIns="45720" rIns="91440" bIns="45720" rtlCol="0" anchor="t">
            <a:normAutofit/>
          </a:bodyPr>
          <a:lstStyle/>
          <a:p>
            <a:pPr marL="0" marR="0" lvl="0" indent="0">
              <a:lnSpc>
                <a:spcPct val="107000"/>
              </a:lnSpc>
              <a:spcBef>
                <a:spcPts val="0"/>
              </a:spcBef>
              <a:spcAft>
                <a:spcPts val="0"/>
              </a:spcAft>
              <a:buNone/>
            </a:pPr>
            <a:r>
              <a:rPr lang="en-US" sz="3600"/>
              <a:t>After completing this task, you will be able to…</a:t>
            </a:r>
          </a:p>
          <a:p>
            <a:pPr marL="342900" marR="0" lvl="0" indent="-342900">
              <a:lnSpc>
                <a:spcPct val="107000"/>
              </a:lnSpc>
              <a:spcBef>
                <a:spcPts val="0"/>
              </a:spcBef>
              <a:spcAft>
                <a:spcPts val="0"/>
              </a:spcAft>
              <a:buFont typeface="Wingdings" panose="05000000000000000000" pitchFamily="2" charset="2"/>
              <a:buChar char=""/>
            </a:pPr>
            <a:r>
              <a:rPr lang="en-US" sz="3600">
                <a:latin typeface="Calibri" panose="020F0502020204030204" pitchFamily="34" charset="0"/>
                <a:ea typeface="Calibri" panose="020F0502020204030204" pitchFamily="34" charset="0"/>
                <a:cs typeface="Arial" panose="020B0604020202020204" pitchFamily="34" charset="0"/>
              </a:rPr>
              <a:t>Explain the difference between renewable and green energy sources.</a:t>
            </a:r>
          </a:p>
          <a:p>
            <a:pPr marL="342900" marR="0" lvl="0" indent="-342900">
              <a:lnSpc>
                <a:spcPct val="107000"/>
              </a:lnSpc>
              <a:spcBef>
                <a:spcPts val="0"/>
              </a:spcBef>
              <a:spcAft>
                <a:spcPts val="0"/>
              </a:spcAft>
              <a:buFont typeface="Wingdings" panose="05000000000000000000" pitchFamily="2" charset="2"/>
              <a:buChar char=""/>
            </a:pPr>
            <a:r>
              <a:rPr lang="en-US" sz="3600">
                <a:latin typeface="Calibri" panose="020F0502020204030204" pitchFamily="34" charset="0"/>
                <a:ea typeface="Calibri" panose="020F0502020204030204" pitchFamily="34" charset="0"/>
                <a:cs typeface="Arial" panose="020B0604020202020204" pitchFamily="34" charset="0"/>
              </a:rPr>
              <a:t>State the main benefits of green energy.</a:t>
            </a:r>
          </a:p>
          <a:p>
            <a:pPr marL="342900" marR="0" lvl="0" indent="-342900">
              <a:lnSpc>
                <a:spcPct val="107000"/>
              </a:lnSpc>
              <a:spcBef>
                <a:spcPts val="0"/>
              </a:spcBef>
              <a:spcAft>
                <a:spcPts val="0"/>
              </a:spcAft>
              <a:buFont typeface="Wingdings" panose="05000000000000000000" pitchFamily="2" charset="2"/>
              <a:buChar char=""/>
            </a:pPr>
            <a:r>
              <a:rPr lang="en-US" sz="3600">
                <a:latin typeface="Calibri" panose="020F0502020204030204" pitchFamily="34" charset="0"/>
                <a:ea typeface="Calibri" panose="020F0502020204030204" pitchFamily="34" charset="0"/>
                <a:cs typeface="Arial" panose="020B0604020202020204" pitchFamily="34" charset="0"/>
              </a:rPr>
              <a:t>Explain why lifecycle analysis of renewables helps clarify which energy technologies are the greenest.</a:t>
            </a:r>
          </a:p>
        </p:txBody>
      </p:sp>
    </p:spTree>
    <p:extLst>
      <p:ext uri="{BB962C8B-B14F-4D97-AF65-F5344CB8AC3E}">
        <p14:creationId xmlns:p14="http://schemas.microsoft.com/office/powerpoint/2010/main" val="234421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711E-17E8-1FE4-3CB3-26476050DEB6}"/>
              </a:ext>
            </a:extLst>
          </p:cNvPr>
          <p:cNvSpPr>
            <a:spLocks noGrp="1"/>
          </p:cNvSpPr>
          <p:nvPr>
            <p:ph type="title"/>
          </p:nvPr>
        </p:nvSpPr>
        <p:spPr/>
        <p:txBody>
          <a:bodyPr>
            <a:normAutofit/>
          </a:bodyPr>
          <a:lstStyle/>
          <a:p>
            <a:r>
              <a:rPr lang="en-US" sz="4800" b="1">
                <a:latin typeface="+mn-lt"/>
              </a:rPr>
              <a:t>Vocabulary</a:t>
            </a:r>
          </a:p>
        </p:txBody>
      </p:sp>
      <p:sp>
        <p:nvSpPr>
          <p:cNvPr id="3" name="Content Placeholder 2">
            <a:extLst>
              <a:ext uri="{FF2B5EF4-FFF2-40B4-BE49-F238E27FC236}">
                <a16:creationId xmlns:a16="http://schemas.microsoft.com/office/drawing/2014/main" id="{2098F2BB-E943-557A-A0DC-EC9E8EC9A0BD}"/>
              </a:ext>
            </a:extLst>
          </p:cNvPr>
          <p:cNvSpPr>
            <a:spLocks noGrp="1"/>
          </p:cNvSpPr>
          <p:nvPr>
            <p:ph idx="1"/>
          </p:nvPr>
        </p:nvSpPr>
        <p:spPr>
          <a:xfrm>
            <a:off x="604283" y="1502045"/>
            <a:ext cx="11219121" cy="4486275"/>
          </a:xfrm>
        </p:spPr>
        <p:txBody>
          <a:bodyPr>
            <a:noAutofit/>
          </a:bodyPr>
          <a:lstStyle/>
          <a:p>
            <a:pPr marL="0" indent="0">
              <a:lnSpc>
                <a:spcPct val="115000"/>
              </a:lnSpc>
              <a:spcBef>
                <a:spcPts val="0"/>
              </a:spcBef>
              <a:spcAft>
                <a:spcPts val="1000"/>
              </a:spcAft>
              <a:buNone/>
            </a:pPr>
            <a:r>
              <a:rPr lang="en-US" sz="1800" b="1" dirty="0">
                <a:solidFill>
                  <a:srgbClr val="000000"/>
                </a:solidFill>
                <a:effectLst/>
                <a:ea typeface="Arial" panose="020B0604020202020204" pitchFamily="34" charset="0"/>
              </a:rPr>
              <a:t>Conventional power</a:t>
            </a:r>
            <a:r>
              <a:rPr lang="en-US" sz="1800" dirty="0">
                <a:solidFill>
                  <a:srgbClr val="000000"/>
                </a:solidFill>
                <a:effectLst/>
                <a:ea typeface="Arial" panose="020B0604020202020204" pitchFamily="34" charset="0"/>
              </a:rPr>
              <a:t> - includes the combustion of fossil fuels (coal, natural gas, and oil) and the nuclear fission of uranium. Fossil fuels have environmental costs from mining, drilling, or extraction, and they emit greenhouse gases and air pollution during combustion. Although nuclear power generation emits no greenhouse gases during power generation, it does require mining, extraction, and long-term radioactive waste storage.</a:t>
            </a:r>
          </a:p>
          <a:p>
            <a:pPr marL="0" indent="0">
              <a:lnSpc>
                <a:spcPct val="115000"/>
              </a:lnSpc>
              <a:spcBef>
                <a:spcPts val="0"/>
              </a:spcBef>
              <a:spcAft>
                <a:spcPts val="1000"/>
              </a:spcAft>
              <a:buNone/>
            </a:pPr>
            <a:r>
              <a:rPr lang="en-US" sz="1800" b="1" dirty="0">
                <a:solidFill>
                  <a:srgbClr val="000000"/>
                </a:solidFill>
                <a:effectLst/>
                <a:ea typeface="Arial" panose="020B0604020202020204" pitchFamily="34" charset="0"/>
              </a:rPr>
              <a:t>Green </a:t>
            </a:r>
            <a:r>
              <a:rPr lang="en-US" sz="1800" b="1" dirty="0">
                <a:solidFill>
                  <a:srgbClr val="000000"/>
                </a:solidFill>
                <a:ea typeface="Arial" panose="020B0604020202020204" pitchFamily="34" charset="0"/>
              </a:rPr>
              <a:t>power </a:t>
            </a:r>
            <a:r>
              <a:rPr lang="en-US" sz="1800" dirty="0">
                <a:solidFill>
                  <a:srgbClr val="000000"/>
                </a:solidFill>
                <a:ea typeface="Arial" panose="020B0604020202020204" pitchFamily="34" charset="0"/>
              </a:rPr>
              <a:t>- a subset of renewable energy. It represents those renewable energy resources and technologies that provide the greatest environmental benefit. Green power is defined as electricity produced from solar, wind, geothermal, biogas, eligible biomass, and low-impact small hydroelectric sources. </a:t>
            </a:r>
            <a:endParaRPr lang="en-US" sz="1800" dirty="0">
              <a:solidFill>
                <a:srgbClr val="000000"/>
              </a:solidFill>
              <a:effectLst/>
              <a:ea typeface="Arial" panose="020B0604020202020204" pitchFamily="34" charset="0"/>
            </a:endParaRPr>
          </a:p>
          <a:p>
            <a:pPr marL="0" indent="0">
              <a:lnSpc>
                <a:spcPct val="115000"/>
              </a:lnSpc>
              <a:spcBef>
                <a:spcPts val="0"/>
              </a:spcBef>
              <a:spcAft>
                <a:spcPts val="1000"/>
              </a:spcAft>
              <a:buNone/>
            </a:pPr>
            <a:r>
              <a:rPr lang="en-US" sz="1800" b="1" dirty="0">
                <a:solidFill>
                  <a:srgbClr val="000000"/>
                </a:solidFill>
                <a:effectLst/>
                <a:ea typeface="Arial" panose="020B0604020202020204" pitchFamily="34" charset="0"/>
              </a:rPr>
              <a:t>Lifecycle analysis </a:t>
            </a:r>
            <a:r>
              <a:rPr lang="en-US" sz="1800" dirty="0">
                <a:solidFill>
                  <a:srgbClr val="000000"/>
                </a:solidFill>
                <a:ea typeface="Arial" panose="020B0604020202020204" pitchFamily="34" charset="0"/>
              </a:rPr>
              <a:t>-</a:t>
            </a:r>
            <a:r>
              <a:rPr lang="en-US" sz="1800" dirty="0">
                <a:solidFill>
                  <a:srgbClr val="000000"/>
                </a:solidFill>
                <a:effectLst/>
                <a:ea typeface="Arial" panose="020B0604020202020204" pitchFamily="34" charset="0"/>
              </a:rPr>
              <a:t> used to </a:t>
            </a:r>
            <a:r>
              <a:rPr lang="en-US" sz="1800" dirty="0">
                <a:solidFill>
                  <a:srgbClr val="000000"/>
                </a:solidFill>
                <a:ea typeface="Arial" panose="020B0604020202020204" pitchFamily="34" charset="0"/>
              </a:rPr>
              <a:t>assess the overall greenhouse gas (GHG) impacts of a fuel, including each stage of its production and use. </a:t>
            </a:r>
          </a:p>
          <a:p>
            <a:pPr marL="0" indent="0">
              <a:lnSpc>
                <a:spcPct val="115000"/>
              </a:lnSpc>
              <a:spcBef>
                <a:spcPts val="0"/>
              </a:spcBef>
              <a:spcAft>
                <a:spcPts val="1000"/>
              </a:spcAft>
              <a:buNone/>
            </a:pPr>
            <a:r>
              <a:rPr lang="en-US" sz="1800" b="1" dirty="0">
                <a:solidFill>
                  <a:srgbClr val="000000"/>
                </a:solidFill>
                <a:ea typeface="Arial" panose="020B0604020202020204" pitchFamily="34" charset="0"/>
              </a:rPr>
              <a:t>Renewable energy </a:t>
            </a:r>
            <a:r>
              <a:rPr lang="en-US" sz="1800" dirty="0">
                <a:solidFill>
                  <a:srgbClr val="000000"/>
                </a:solidFill>
                <a:ea typeface="Arial" panose="020B0604020202020204" pitchFamily="34" charset="0"/>
              </a:rPr>
              <a:t>- resources that rely on fuel sources that restore themselves over short periods of time and do not diminish. Such fuel sources include the sun, wind, moving water, organic plant and waste material (eligible biomass), and the earth's heat (geothermal).</a:t>
            </a:r>
          </a:p>
        </p:txBody>
      </p:sp>
    </p:spTree>
    <p:extLst>
      <p:ext uri="{BB962C8B-B14F-4D97-AF65-F5344CB8AC3E}">
        <p14:creationId xmlns:p14="http://schemas.microsoft.com/office/powerpoint/2010/main" val="420035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a:bodyPr>
          <a:lstStyle/>
          <a:p>
            <a:r>
              <a:rPr lang="en-US" sz="4800" b="1" dirty="0">
                <a:latin typeface="+mn-lt"/>
              </a:rPr>
              <a:t>Comparing Renewable Energy Sources</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a:xfrm>
            <a:off x="920618" y="1779118"/>
            <a:ext cx="3920573" cy="4351338"/>
          </a:xfrm>
        </p:spPr>
        <p:txBody>
          <a:bodyPr vert="horz" lIns="91440" tIns="45720" rIns="91440" bIns="45720" rtlCol="0" anchor="t">
            <a:noAutofit/>
          </a:bodyPr>
          <a:lstStyle/>
          <a:p>
            <a:pPr marL="0" indent="0">
              <a:lnSpc>
                <a:spcPct val="115000"/>
              </a:lnSpc>
              <a:spcBef>
                <a:spcPts val="0"/>
              </a:spcBef>
              <a:spcAft>
                <a:spcPts val="1000"/>
              </a:spcAft>
              <a:buNone/>
            </a:pPr>
            <a:r>
              <a:rPr lang="en-US" sz="2200" dirty="0">
                <a:effectLst/>
                <a:ea typeface="Arial" panose="020B0604020202020204" pitchFamily="34" charset="0"/>
              </a:rPr>
              <a:t>In the </a:t>
            </a:r>
            <a:r>
              <a:rPr lang="en-US" sz="2200" i="1" dirty="0">
                <a:effectLst/>
                <a:ea typeface="Arial" panose="020B0604020202020204" pitchFamily="34" charset="0"/>
              </a:rPr>
              <a:t>Learn About Renewable Energy </a:t>
            </a:r>
            <a:r>
              <a:rPr lang="en-US" sz="2200" dirty="0">
                <a:effectLst/>
                <a:ea typeface="Arial" panose="020B0604020202020204" pitchFamily="34" charset="0"/>
              </a:rPr>
              <a:t>activity</a:t>
            </a:r>
            <a:r>
              <a:rPr lang="en-US" sz="2200" dirty="0">
                <a:ea typeface="Arial" panose="020B0604020202020204" pitchFamily="34" charset="0"/>
              </a:rPr>
              <a:t>,</a:t>
            </a:r>
            <a:r>
              <a:rPr lang="en-US" sz="2200" dirty="0">
                <a:effectLst/>
                <a:ea typeface="Arial" panose="020B0604020202020204" pitchFamily="34" charset="0"/>
              </a:rPr>
              <a:t> several types of energy were introduced</a:t>
            </a:r>
          </a:p>
          <a:p>
            <a:pPr marL="0" indent="0">
              <a:lnSpc>
                <a:spcPct val="115000"/>
              </a:lnSpc>
              <a:spcBef>
                <a:spcPts val="0"/>
              </a:spcBef>
              <a:spcAft>
                <a:spcPts val="1000"/>
              </a:spcAft>
              <a:buNone/>
            </a:pPr>
            <a:r>
              <a:rPr lang="en-US" sz="2200" dirty="0">
                <a:effectLst/>
                <a:ea typeface="Arial" panose="020B0604020202020204" pitchFamily="34" charset="0"/>
              </a:rPr>
              <a:t>The graphic </a:t>
            </a:r>
            <a:r>
              <a:rPr lang="en-US" sz="2200" dirty="0">
                <a:ea typeface="Arial" panose="020B0604020202020204" pitchFamily="34" charset="0"/>
              </a:rPr>
              <a:t>to the right organizes</a:t>
            </a:r>
            <a:r>
              <a:rPr lang="en-US" sz="2200" dirty="0">
                <a:effectLst/>
                <a:ea typeface="Arial" panose="020B0604020202020204" pitchFamily="34" charset="0"/>
              </a:rPr>
              <a:t> them according to their respective beneficial environmental impacts.</a:t>
            </a:r>
          </a:p>
          <a:p>
            <a:pPr marL="0" marR="0" indent="0">
              <a:lnSpc>
                <a:spcPct val="115000"/>
              </a:lnSpc>
              <a:spcBef>
                <a:spcPts val="0"/>
              </a:spcBef>
              <a:spcAft>
                <a:spcPts val="1000"/>
              </a:spcAft>
              <a:buNone/>
            </a:pPr>
            <a:r>
              <a:rPr lang="en-US" sz="2200" dirty="0">
                <a:effectLst/>
                <a:ea typeface="Times New Roman" panose="02020603050405020304" pitchFamily="18" charset="0"/>
              </a:rPr>
              <a:t>Which energy types are available in your community?</a:t>
            </a:r>
          </a:p>
        </p:txBody>
      </p:sp>
      <p:pic>
        <p:nvPicPr>
          <p:cNvPr id="4" name="Picture 3" descr="Infographic of least and most beneficial electricity sources.">
            <a:extLst>
              <a:ext uri="{FF2B5EF4-FFF2-40B4-BE49-F238E27FC236}">
                <a16:creationId xmlns:a16="http://schemas.microsoft.com/office/drawing/2014/main" id="{D1BA61D0-39DF-60AD-EFD1-CF9AAB9D3586}"/>
              </a:ext>
            </a:extLst>
          </p:cNvPr>
          <p:cNvPicPr>
            <a:picLocks noChangeAspect="1"/>
          </p:cNvPicPr>
          <p:nvPr/>
        </p:nvPicPr>
        <p:blipFill>
          <a:blip r:embed="rId2"/>
          <a:srcRect/>
          <a:stretch/>
        </p:blipFill>
        <p:spPr bwMode="auto">
          <a:xfrm>
            <a:off x="4841191" y="1482096"/>
            <a:ext cx="7290482" cy="4494883"/>
          </a:xfrm>
          <a:prstGeom prst="rect">
            <a:avLst/>
          </a:prstGeom>
          <a:noFill/>
          <a:ln>
            <a:noFill/>
          </a:ln>
        </p:spPr>
      </p:pic>
      <p:sp>
        <p:nvSpPr>
          <p:cNvPr id="6" name="TextBox 5">
            <a:extLst>
              <a:ext uri="{FF2B5EF4-FFF2-40B4-BE49-F238E27FC236}">
                <a16:creationId xmlns:a16="http://schemas.microsoft.com/office/drawing/2014/main" id="{F597D38C-B36A-9F26-322D-4242E561ED12}"/>
              </a:ext>
            </a:extLst>
          </p:cNvPr>
          <p:cNvSpPr txBox="1"/>
          <p:nvPr/>
        </p:nvSpPr>
        <p:spPr>
          <a:xfrm>
            <a:off x="4947619" y="5838479"/>
            <a:ext cx="156996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Source: </a:t>
            </a:r>
            <a:r>
              <a:rPr lang="en-US" sz="1200" dirty="0">
                <a:hlinkClick r:id="rId3"/>
              </a:rPr>
              <a:t>EPA</a:t>
            </a:r>
            <a:endParaRPr lang="en-US" sz="1200" dirty="0"/>
          </a:p>
        </p:txBody>
      </p:sp>
    </p:spTree>
    <p:extLst>
      <p:ext uri="{BB962C8B-B14F-4D97-AF65-F5344CB8AC3E}">
        <p14:creationId xmlns:p14="http://schemas.microsoft.com/office/powerpoint/2010/main" val="3622430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a:bodyPr>
          <a:lstStyle/>
          <a:p>
            <a:r>
              <a:rPr lang="en-US" sz="4800" b="1" dirty="0">
                <a:latin typeface="+mn-lt"/>
              </a:rPr>
              <a:t>Comparing Renewable Energy Sources</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p:txBody>
          <a:bodyPr vert="horz" lIns="91440" tIns="45720" rIns="91440" bIns="45720" rtlCol="0" anchor="t">
            <a:noAutofit/>
          </a:bodyPr>
          <a:lstStyle/>
          <a:p>
            <a:pPr marL="0" indent="0">
              <a:lnSpc>
                <a:spcPct val="115000"/>
              </a:lnSpc>
              <a:spcBef>
                <a:spcPts val="0"/>
              </a:spcBef>
              <a:spcAft>
                <a:spcPts val="1000"/>
              </a:spcAft>
              <a:buNone/>
            </a:pPr>
            <a:r>
              <a:rPr lang="en-US" sz="2200" dirty="0">
                <a:effectLst/>
                <a:ea typeface="Times New Roman" panose="02020603050405020304" pitchFamily="18" charset="0"/>
              </a:rPr>
              <a:t>This activity focuses on answering the question, what are the best types of green power?—that are not hydropower based. (Hydropower will be the focus of Part 2 of this activity.) To come up with an answer requires looking at both the benefits and impacts – a lifecycle analysis – of the various types.</a:t>
            </a:r>
            <a:r>
              <a:rPr lang="en-US" sz="2200" dirty="0">
                <a:ea typeface="Times New Roman" panose="02020603050405020304" pitchFamily="18" charset="0"/>
              </a:rPr>
              <a:t> </a:t>
            </a:r>
            <a:endParaRPr lang="en-US" sz="2200" dirty="0">
              <a:effectLst/>
              <a:ea typeface="Times New Roman" panose="02020603050405020304" pitchFamily="18" charset="0"/>
              <a:cs typeface="Calibri"/>
            </a:endParaRPr>
          </a:p>
          <a:p>
            <a:pPr marL="0" marR="0" indent="0">
              <a:lnSpc>
                <a:spcPct val="115000"/>
              </a:lnSpc>
              <a:spcBef>
                <a:spcPts val="0"/>
              </a:spcBef>
              <a:spcAft>
                <a:spcPts val="1000"/>
              </a:spcAft>
              <a:buNone/>
            </a:pPr>
            <a:r>
              <a:rPr lang="en-US" sz="2200" dirty="0">
                <a:effectLst/>
                <a:ea typeface="Times New Roman" panose="02020603050405020304" pitchFamily="18" charset="0"/>
              </a:rPr>
              <a:t>For example, biomass. While being “green” in some ways, renewable energy sources like biomass are polluting in other ways. The complexities of figuring out which renewables are truly green are illustrated in the following video on wood pellets that are produced in the United States for use in European Union nations.</a:t>
            </a:r>
          </a:p>
          <a:p>
            <a:pPr marL="0" marR="0" indent="0">
              <a:lnSpc>
                <a:spcPct val="115000"/>
              </a:lnSpc>
              <a:spcBef>
                <a:spcPts val="0"/>
              </a:spcBef>
              <a:spcAft>
                <a:spcPts val="1000"/>
              </a:spcAft>
              <a:buNone/>
            </a:pPr>
            <a:endParaRPr lang="en-US" sz="2200" dirty="0">
              <a:effectLst/>
              <a:ea typeface="Times New Roman" panose="02020603050405020304" pitchFamily="18" charset="0"/>
            </a:endParaRPr>
          </a:p>
        </p:txBody>
      </p:sp>
    </p:spTree>
    <p:extLst>
      <p:ext uri="{BB962C8B-B14F-4D97-AF65-F5344CB8AC3E}">
        <p14:creationId xmlns:p14="http://schemas.microsoft.com/office/powerpoint/2010/main" val="36360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E9F1B-1C8E-801B-54E3-D49049BD8D5A}"/>
              </a:ext>
            </a:extLst>
          </p:cNvPr>
          <p:cNvSpPr>
            <a:spLocks noGrp="1"/>
          </p:cNvSpPr>
          <p:nvPr>
            <p:ph type="body" sz="quarter" idx="13"/>
          </p:nvPr>
        </p:nvSpPr>
        <p:spPr/>
        <p:txBody>
          <a:bodyPr/>
          <a:lstStyle/>
          <a:p>
            <a:r>
              <a:rPr lang="en-US" sz="2400" kern="1200" dirty="0">
                <a:solidFill>
                  <a:srgbClr val="FFFFFF"/>
                </a:solidFill>
                <a:latin typeface="+mj-lt"/>
                <a:ea typeface="+mj-ea"/>
                <a:cs typeface="+mj-cs"/>
              </a:rPr>
              <a:t>Watch this video to learn about the benefits versus the impacts of one type of renewable energy</a:t>
            </a:r>
            <a:endParaRPr lang="en-US" dirty="0"/>
          </a:p>
        </p:txBody>
      </p:sp>
      <p:pic>
        <p:nvPicPr>
          <p:cNvPr id="4" name="Content Placeholder 6" descr="Video with picture of cut trees.">
            <a:hlinkClick r:id="rId2"/>
            <a:extLst>
              <a:ext uri="{FF2B5EF4-FFF2-40B4-BE49-F238E27FC236}">
                <a16:creationId xmlns:a16="http://schemas.microsoft.com/office/drawing/2014/main" id="{DFA7B7F6-FE4E-B6FE-BCDC-FE25187A5FD0}"/>
              </a:ext>
            </a:extLst>
          </p:cNvPr>
          <p:cNvPicPr>
            <a:picLocks noGrp="1" noChangeAspect="1"/>
          </p:cNvPicPr>
          <p:nvPr>
            <p:ph type="media" sz="quarter" idx="14"/>
          </p:nvPr>
        </p:nvPicPr>
        <p:blipFill>
          <a:blip r:embed="rId3"/>
          <a:srcRect/>
          <a:stretch/>
        </p:blipFill>
        <p:spPr>
          <a:xfrm>
            <a:off x="5143243" y="2114151"/>
            <a:ext cx="5944115" cy="3340898"/>
          </a:xfrm>
          <a:prstGeom prst="rect">
            <a:avLst/>
          </a:prstGeom>
        </p:spPr>
      </p:pic>
      <p:sp>
        <p:nvSpPr>
          <p:cNvPr id="5" name="TextBox 4">
            <a:extLst>
              <a:ext uri="{FF2B5EF4-FFF2-40B4-BE49-F238E27FC236}">
                <a16:creationId xmlns:a16="http://schemas.microsoft.com/office/drawing/2014/main" id="{D466EEEE-2EFA-3DDC-6BD0-F0B5EAA653CF}"/>
              </a:ext>
            </a:extLst>
          </p:cNvPr>
          <p:cNvSpPr txBox="1"/>
          <p:nvPr/>
        </p:nvSpPr>
        <p:spPr>
          <a:xfrm>
            <a:off x="5015652" y="5540110"/>
            <a:ext cx="6693928" cy="646331"/>
          </a:xfrm>
          <a:prstGeom prst="rect">
            <a:avLst/>
          </a:prstGeom>
          <a:noFill/>
        </p:spPr>
        <p:txBody>
          <a:bodyPr wrap="square" rtlCol="0">
            <a:spAutoFit/>
          </a:bodyPr>
          <a:lstStyle/>
          <a:p>
            <a:r>
              <a:rPr lang="en-US" u="sng" dirty="0">
                <a:latin typeface="Arial" panose="020B0604020202020204" pitchFamily="34" charset="0"/>
                <a:ea typeface="Times New Roman" panose="02020603050405020304" pitchFamily="18" charset="0"/>
                <a:hlinkClick r:id="rId2"/>
              </a:rPr>
              <a:t>https://www.cnn.com/interactive/2021/07/us/american-south-biomass-energy-invs/</a:t>
            </a:r>
            <a:endParaRPr lang="en-US" u="sng"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4556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00943D-6C2C-C732-6ED6-293CA7EB828F}"/>
              </a:ext>
            </a:extLst>
          </p:cNvPr>
          <p:cNvSpPr>
            <a:spLocks noGrp="1"/>
          </p:cNvSpPr>
          <p:nvPr>
            <p:ph type="body" sz="quarter" idx="13"/>
          </p:nvPr>
        </p:nvSpPr>
        <p:spPr/>
        <p:txBody>
          <a:bodyPr/>
          <a:lstStyle/>
          <a:p>
            <a:r>
              <a:rPr lang="en-US" sz="2400" kern="1200" dirty="0">
                <a:solidFill>
                  <a:srgbClr val="FFFFFF"/>
                </a:solidFill>
                <a:latin typeface="+mj-lt"/>
                <a:ea typeface="+mj-ea"/>
                <a:cs typeface="+mj-cs"/>
              </a:rPr>
              <a:t>Watch this video explainer to learn about the renewable energy source called biomass.</a:t>
            </a:r>
            <a:endParaRPr lang="en-US" dirty="0"/>
          </a:p>
        </p:txBody>
      </p:sp>
      <p:pic>
        <p:nvPicPr>
          <p:cNvPr id="4" name="Content Placeholder 6" descr="Video screen with the word &quot;Biomass&quot;">
            <a:hlinkClick r:id="rId2"/>
            <a:extLst>
              <a:ext uri="{FF2B5EF4-FFF2-40B4-BE49-F238E27FC236}">
                <a16:creationId xmlns:a16="http://schemas.microsoft.com/office/drawing/2014/main" id="{A7DCBF88-6144-D737-70DE-38666D4C8B4D}"/>
              </a:ext>
            </a:extLst>
          </p:cNvPr>
          <p:cNvPicPr>
            <a:picLocks noGrp="1" noChangeAspect="1"/>
          </p:cNvPicPr>
          <p:nvPr>
            <p:ph type="media" sz="quarter" idx="14"/>
          </p:nvPr>
        </p:nvPicPr>
        <p:blipFill>
          <a:blip r:embed="rId3"/>
          <a:srcRect/>
          <a:stretch/>
        </p:blipFill>
        <p:spPr>
          <a:xfrm>
            <a:off x="5143243" y="2114151"/>
            <a:ext cx="5944115" cy="3340898"/>
          </a:xfrm>
          <a:prstGeom prst="rect">
            <a:avLst/>
          </a:prstGeom>
        </p:spPr>
      </p:pic>
      <p:sp>
        <p:nvSpPr>
          <p:cNvPr id="5" name="TextBox 4">
            <a:extLst>
              <a:ext uri="{FF2B5EF4-FFF2-40B4-BE49-F238E27FC236}">
                <a16:creationId xmlns:a16="http://schemas.microsoft.com/office/drawing/2014/main" id="{3CB23147-5CE3-C252-F582-1D2033B7B15B}"/>
              </a:ext>
            </a:extLst>
          </p:cNvPr>
          <p:cNvSpPr txBox="1"/>
          <p:nvPr/>
        </p:nvSpPr>
        <p:spPr>
          <a:xfrm>
            <a:off x="5023150" y="5576089"/>
            <a:ext cx="6757724" cy="378144"/>
          </a:xfrm>
          <a:prstGeom prst="rect">
            <a:avLst/>
          </a:prstGeom>
          <a:noFill/>
        </p:spPr>
        <p:txBody>
          <a:bodyPr wrap="square" rtlCol="0">
            <a:spAutoFit/>
          </a:bodyPr>
          <a:lstStyle/>
          <a:p>
            <a:pPr marL="0" marR="0">
              <a:spcBef>
                <a:spcPts val="0"/>
              </a:spcBef>
              <a:spcAft>
                <a:spcPts val="0"/>
              </a:spcAft>
            </a:pPr>
            <a:r>
              <a:rPr lang="en-US" sz="1800" u="sng" dirty="0">
                <a:effectLst/>
                <a:latin typeface="Arial" panose="020B0604020202020204" pitchFamily="34" charset="0"/>
                <a:ea typeface="Times New Roman" panose="02020603050405020304" pitchFamily="18" charset="0"/>
                <a:hlinkClick r:id="rId2"/>
              </a:rPr>
              <a:t>https://www.youtube.com/watch?v=yHWcddUZ35s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516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C5F563-60F2-38E8-B626-135714ECF35B}"/>
              </a:ext>
            </a:extLst>
          </p:cNvPr>
          <p:cNvSpPr>
            <a:spLocks noGrp="1"/>
          </p:cNvSpPr>
          <p:nvPr>
            <p:ph type="body" sz="quarter" idx="13"/>
          </p:nvPr>
        </p:nvSpPr>
        <p:spPr/>
        <p:txBody>
          <a:bodyPr/>
          <a:lstStyle/>
          <a:p>
            <a:r>
              <a:rPr lang="en-US" sz="2400" kern="1200" dirty="0">
                <a:solidFill>
                  <a:srgbClr val="FFFFFF"/>
                </a:solidFill>
                <a:latin typeface="+mj-lt"/>
                <a:ea typeface="+mj-ea"/>
                <a:cs typeface="+mj-cs"/>
              </a:rPr>
              <a:t>Watch this video explainer to learn about the renewable energy source called geothermal.</a:t>
            </a:r>
            <a:endParaRPr lang="en-US" dirty="0"/>
          </a:p>
        </p:txBody>
      </p:sp>
      <p:pic>
        <p:nvPicPr>
          <p:cNvPr id="4" name="Content Placeholder 6" descr="Video screen with the word &quot;Geothermal&quot;">
            <a:hlinkClick r:id="rId2"/>
            <a:extLst>
              <a:ext uri="{FF2B5EF4-FFF2-40B4-BE49-F238E27FC236}">
                <a16:creationId xmlns:a16="http://schemas.microsoft.com/office/drawing/2014/main" id="{C3E2D309-8765-DA6C-14C8-AAF38E34F98E}"/>
              </a:ext>
            </a:extLst>
          </p:cNvPr>
          <p:cNvPicPr>
            <a:picLocks noGrp="1" noChangeAspect="1"/>
          </p:cNvPicPr>
          <p:nvPr>
            <p:ph type="media" sz="quarter" idx="14"/>
          </p:nvPr>
        </p:nvPicPr>
        <p:blipFill>
          <a:blip r:embed="rId3"/>
          <a:srcRect/>
          <a:stretch/>
        </p:blipFill>
        <p:spPr>
          <a:xfrm>
            <a:off x="5143243" y="2117199"/>
            <a:ext cx="5944115" cy="3334801"/>
          </a:xfrm>
          <a:prstGeom prst="rect">
            <a:avLst/>
          </a:prstGeom>
        </p:spPr>
      </p:pic>
      <p:sp>
        <p:nvSpPr>
          <p:cNvPr id="5" name="TextBox 4">
            <a:extLst>
              <a:ext uri="{FF2B5EF4-FFF2-40B4-BE49-F238E27FC236}">
                <a16:creationId xmlns:a16="http://schemas.microsoft.com/office/drawing/2014/main" id="{7AA280A4-871D-56EE-C94C-E36CA1932F0D}"/>
              </a:ext>
            </a:extLst>
          </p:cNvPr>
          <p:cNvSpPr txBox="1"/>
          <p:nvPr/>
        </p:nvSpPr>
        <p:spPr>
          <a:xfrm>
            <a:off x="5033784" y="5576089"/>
            <a:ext cx="7741886" cy="369332"/>
          </a:xfrm>
          <a:prstGeom prst="rect">
            <a:avLst/>
          </a:prstGeom>
          <a:noFill/>
        </p:spPr>
        <p:txBody>
          <a:bodyPr wrap="square" rtlCol="0">
            <a:spAutoFit/>
          </a:bodyPr>
          <a:lstStyle/>
          <a:p>
            <a:pPr marL="0" marR="0">
              <a:spcBef>
                <a:spcPts val="0"/>
              </a:spcBef>
              <a:spcAft>
                <a:spcPts val="0"/>
              </a:spcAft>
            </a:pPr>
            <a:r>
              <a:rPr lang="en-US" sz="1800" u="sng" dirty="0">
                <a:effectLst/>
                <a:latin typeface="Arial" panose="020B0604020202020204" pitchFamily="34" charset="0"/>
                <a:ea typeface="Times New Roman" panose="02020603050405020304" pitchFamily="18" charset="0"/>
                <a:hlinkClick r:id="rId2"/>
              </a:rPr>
              <a:t>https://www.youtube.com/watch?v=DFQrE91kZwk</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820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0068E-6A14-8D0F-4916-66DE3B3CD64B}"/>
              </a:ext>
            </a:extLst>
          </p:cNvPr>
          <p:cNvSpPr>
            <a:spLocks noGrp="1"/>
          </p:cNvSpPr>
          <p:nvPr>
            <p:ph type="body" sz="quarter" idx="13"/>
          </p:nvPr>
        </p:nvSpPr>
        <p:spPr/>
        <p:txBody>
          <a:bodyPr/>
          <a:lstStyle/>
          <a:p>
            <a:r>
              <a:rPr lang="en-US" sz="2400" kern="1200" dirty="0">
                <a:solidFill>
                  <a:srgbClr val="FFFFFF"/>
                </a:solidFill>
                <a:latin typeface="+mj-lt"/>
                <a:ea typeface="+mj-ea"/>
                <a:cs typeface="+mj-cs"/>
              </a:rPr>
              <a:t>Watch this video explainer to learn about the renewable energy source called </a:t>
            </a:r>
            <a:r>
              <a:rPr lang="en-US" sz="2400" dirty="0">
                <a:solidFill>
                  <a:srgbClr val="FFFFFF"/>
                </a:solidFill>
              </a:rPr>
              <a:t>solar photovoltaic</a:t>
            </a:r>
            <a:endParaRPr lang="en-US" dirty="0"/>
          </a:p>
        </p:txBody>
      </p:sp>
      <p:pic>
        <p:nvPicPr>
          <p:cNvPr id="4" name="Content Placeholder 6" descr="Video screen with the word &quot;Solar PV&quot; and illustrated solar panels under a sun.">
            <a:hlinkClick r:id="rId2"/>
            <a:extLst>
              <a:ext uri="{FF2B5EF4-FFF2-40B4-BE49-F238E27FC236}">
                <a16:creationId xmlns:a16="http://schemas.microsoft.com/office/drawing/2014/main" id="{673E2E24-EC71-65D6-354A-87898ACD34C8}"/>
              </a:ext>
            </a:extLst>
          </p:cNvPr>
          <p:cNvPicPr>
            <a:picLocks noGrp="1" noChangeAspect="1"/>
          </p:cNvPicPr>
          <p:nvPr>
            <p:ph type="media" sz="quarter" idx="14"/>
          </p:nvPr>
        </p:nvPicPr>
        <p:blipFill>
          <a:blip r:embed="rId3"/>
          <a:srcRect/>
          <a:stretch/>
        </p:blipFill>
        <p:spPr>
          <a:xfrm>
            <a:off x="5143243" y="2117199"/>
            <a:ext cx="5944115" cy="3334801"/>
          </a:xfrm>
          <a:prstGeom prst="rect">
            <a:avLst/>
          </a:prstGeom>
        </p:spPr>
      </p:pic>
      <p:sp>
        <p:nvSpPr>
          <p:cNvPr id="5" name="TextBox 4">
            <a:extLst>
              <a:ext uri="{FF2B5EF4-FFF2-40B4-BE49-F238E27FC236}">
                <a16:creationId xmlns:a16="http://schemas.microsoft.com/office/drawing/2014/main" id="{C3649D77-AC2B-EDC2-113E-28207EC00DE5}"/>
              </a:ext>
            </a:extLst>
          </p:cNvPr>
          <p:cNvSpPr txBox="1"/>
          <p:nvPr/>
        </p:nvSpPr>
        <p:spPr>
          <a:xfrm>
            <a:off x="5044416" y="5576088"/>
            <a:ext cx="7741886" cy="369332"/>
          </a:xfrm>
          <a:prstGeom prst="rect">
            <a:avLst/>
          </a:prstGeom>
          <a:noFill/>
        </p:spPr>
        <p:txBody>
          <a:bodyPr wrap="square" rtlCol="0">
            <a:spAutoFit/>
          </a:bodyPr>
          <a:lstStyle/>
          <a:p>
            <a:pPr marL="0" marR="0">
              <a:spcBef>
                <a:spcPts val="0"/>
              </a:spcBef>
              <a:spcAft>
                <a:spcPts val="0"/>
              </a:spcAft>
            </a:pPr>
            <a:r>
              <a:rPr lang="en-US" sz="1800" u="sng" dirty="0">
                <a:effectLst/>
                <a:latin typeface="Arial" panose="020B0604020202020204" pitchFamily="34" charset="0"/>
                <a:ea typeface="Times New Roman" panose="02020603050405020304" pitchFamily="18" charset="0"/>
                <a:hlinkClick r:id="rId2"/>
              </a:rPr>
              <a:t>https://www.youtube.com/watch?v=gl5tY5Noacc</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2074750"/>
      </p:ext>
    </p:extLst>
  </p:cSld>
  <p:clrMapOvr>
    <a:masterClrMapping/>
  </p:clrMapOvr>
</p:sld>
</file>

<file path=ppt/theme/theme1.xml><?xml version="1.0" encoding="utf-8"?>
<a:theme xmlns:a="http://schemas.openxmlformats.org/drawingml/2006/main" name="Climate Superstars Template V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6e8ec2-5462-494e-8218-bc549b6fa7ca">
      <Terms xmlns="http://schemas.microsoft.com/office/infopath/2007/PartnerControls"/>
    </lcf76f155ced4ddcb4097134ff3c332f>
    <TaxCatchAll xmlns="06f73a26-99ac-4f21-82c1-84b18b6a34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90E69A7E5514698B82E85C715DE80" ma:contentTypeVersion="16" ma:contentTypeDescription="Create a new document." ma:contentTypeScope="" ma:versionID="8ffe598fb4b52e1c259182195b707a61">
  <xsd:schema xmlns:xsd="http://www.w3.org/2001/XMLSchema" xmlns:xs="http://www.w3.org/2001/XMLSchema" xmlns:p="http://schemas.microsoft.com/office/2006/metadata/properties" xmlns:ns2="f56e8ec2-5462-494e-8218-bc549b6fa7ca" xmlns:ns3="06f73a26-99ac-4f21-82c1-84b18b6a34bc" targetNamespace="http://schemas.microsoft.com/office/2006/metadata/properties" ma:root="true" ma:fieldsID="d236162ed608142ebec581e6d8575172" ns2:_="" ns3:_="">
    <xsd:import namespace="f56e8ec2-5462-494e-8218-bc549b6fa7ca"/>
    <xsd:import namespace="06f73a26-99ac-4f21-82c1-84b18b6a34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e8ec2-5462-494e-8218-bc549b6fa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7898046-8694-4dfb-8a91-4843ba3e45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f73a26-99ac-4f21-82c1-84b18b6a34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6c74d8-2952-43fe-9cf3-9644f8bcd091}" ma:internalName="TaxCatchAll" ma:showField="CatchAllData" ma:web="06f73a26-99ac-4f21-82c1-84b18b6a3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61940-27DB-4CAA-A355-87756BD3015F}">
  <ds:schemaRefs>
    <ds:schemaRef ds:uri="http://schemas.microsoft.com/sharepoint/v3/contenttype/forms"/>
  </ds:schemaRefs>
</ds:datastoreItem>
</file>

<file path=customXml/itemProps2.xml><?xml version="1.0" encoding="utf-8"?>
<ds:datastoreItem xmlns:ds="http://schemas.openxmlformats.org/officeDocument/2006/customXml" ds:itemID="{CF76FDB5-99DA-46BD-AA65-6581A6C36915}">
  <ds:schemaRefs>
    <ds:schemaRef ds:uri="http://schemas.openxmlformats.org/package/2006/metadata/core-propertie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06f73a26-99ac-4f21-82c1-84b18b6a34bc"/>
    <ds:schemaRef ds:uri="f56e8ec2-5462-494e-8218-bc549b6fa7ca"/>
    <ds:schemaRef ds:uri="http://schemas.microsoft.com/office/2006/metadata/properties"/>
  </ds:schemaRefs>
</ds:datastoreItem>
</file>

<file path=customXml/itemProps3.xml><?xml version="1.0" encoding="utf-8"?>
<ds:datastoreItem xmlns:ds="http://schemas.openxmlformats.org/officeDocument/2006/customXml" ds:itemID="{80D326BB-3D87-47E7-8DBC-FABF4F40F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6e8ec2-5462-494e-8218-bc549b6fa7ca"/>
    <ds:schemaRef ds:uri="06f73a26-99ac-4f21-82c1-84b18b6a3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Climate Superstars Task 1_branded</Template>
  <TotalTime>11</TotalTime>
  <Words>652</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Tahoma</vt:lpstr>
      <vt:lpstr>Times New Roman</vt:lpstr>
      <vt:lpstr>Wingdings</vt:lpstr>
      <vt:lpstr>Climate Superstars Template V1</vt:lpstr>
      <vt:lpstr>What are the Best Types of Renewable Energy? – Part 1</vt:lpstr>
      <vt:lpstr>Learning Objectives</vt:lpstr>
      <vt:lpstr>Vocabulary</vt:lpstr>
      <vt:lpstr>Comparing Renewable Energy Sources</vt:lpstr>
      <vt:lpstr>Comparing Renewable Energy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Willig</dc:creator>
  <cp:lastModifiedBy>Amy Skalmusky</cp:lastModifiedBy>
  <cp:revision>2</cp:revision>
  <dcterms:created xsi:type="dcterms:W3CDTF">2022-04-15T14:29:07Z</dcterms:created>
  <dcterms:modified xsi:type="dcterms:W3CDTF">2022-08-10T21:39:39Z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0x0101001C990E69A7E5514698B82E85C715DE80</vt:lpwstr>
  </property>
  <property fmtid="{D5CDD505-2E9C-101B-9397-08002B2CF9AE}" pid="3" name="MediaServiceImageTags">
    <vt:lpwstr/>
  </property>
</Properties>
</file>